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99700" cx="18300700"/>
  <p:notesSz cx="18300700" cy="102997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Maven Pro"/>
      <p:regular r:id="rId38"/>
      <p:bold r:id="rId39"/>
    </p:embeddedFont>
    <p:embeddedFont>
      <p:font typeface="Tahoma"/>
      <p:regular r:id="rId40"/>
      <p:bold r:id="rId41"/>
    </p:embeddedFont>
    <p:embeddedFont>
      <p:font typeface="Quattrocen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14DC00-5A38-4EC4-933F-06B26D234A49}">
  <a:tblStyle styleId="{3414DC00-5A38-4EC4-933F-06B26D234A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ahoma-regular.fntdata"/><Relationship Id="rId20" Type="http://schemas.openxmlformats.org/officeDocument/2006/relationships/slide" Target="slides/slide14.xml"/><Relationship Id="rId42" Type="http://schemas.openxmlformats.org/officeDocument/2006/relationships/font" Target="fonts/QuattrocentoSans-regular.fntdata"/><Relationship Id="rId41" Type="http://schemas.openxmlformats.org/officeDocument/2006/relationships/font" Target="fonts/Tahoma-bold.fntdata"/><Relationship Id="rId22" Type="http://schemas.openxmlformats.org/officeDocument/2006/relationships/slide" Target="slides/slide16.xml"/><Relationship Id="rId44" Type="http://schemas.openxmlformats.org/officeDocument/2006/relationships/font" Target="fonts/QuattrocentoSans-italic.fntdata"/><Relationship Id="rId21" Type="http://schemas.openxmlformats.org/officeDocument/2006/relationships/slide" Target="slides/slide15.xml"/><Relationship Id="rId43" Type="http://schemas.openxmlformats.org/officeDocument/2006/relationships/font" Target="fonts/Quattrocento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30050" y="4892350"/>
            <a:ext cx="14640550" cy="46348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126cbcdb9_0_119: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126cbcdb9_0_119:notes"/>
          <p:cNvSpPr txBox="1"/>
          <p:nvPr>
            <p:ph idx="1" type="body"/>
          </p:nvPr>
        </p:nvSpPr>
        <p:spPr>
          <a:xfrm>
            <a:off x="1830070" y="4892358"/>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126cbcdb9_0_22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126cbcdb9_0_22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26cbcdb9_0_20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26cbcdb9_0_20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126cbcdb9_0_23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126cbcdb9_0_23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7: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16957cafd_2_5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16957cafd_2_5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8: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16957cafd_2_6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16957cafd_2_6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12844277a_1_0: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t/>
            </a:r>
            <a:endParaRPr/>
          </a:p>
        </p:txBody>
      </p:sp>
      <p:sp>
        <p:nvSpPr>
          <p:cNvPr id="306" name="Google Shape;306;g2612844277a_1_0:notes"/>
          <p:cNvSpPr/>
          <p:nvPr>
            <p:ph idx="2" type="sldImg"/>
          </p:nvPr>
        </p:nvSpPr>
        <p:spPr>
          <a:xfrm>
            <a:off x="3054008" y="772478"/>
            <a:ext cx="121947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16957cafd_2_1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16957cafd_2_1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16957cafd_2_1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16957cafd_2_1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16957cafd_2_4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16957cafd_2_4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16957cafd_2_2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16957cafd_2_2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126cbcdb9_0_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126cbcdb9_0_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12e3487eb_0_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12e3487eb_0_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12e3487eb_0_1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12e3487eb_0_1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139ddc35c_0_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139ddc35c_0_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14696286" y="6827875"/>
            <a:ext cx="3385212" cy="3469427"/>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10094066" y="0"/>
            <a:ext cx="7633484" cy="76878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1649144" y="3231610"/>
            <a:ext cx="8517000" cy="3750300"/>
          </a:xfrm>
          <a:prstGeom prst="rect">
            <a:avLst/>
          </a:prstGeom>
        </p:spPr>
        <p:txBody>
          <a:bodyPr anchorCtr="0" anchor="ctr" bIns="183000" lIns="183000" spcFirstLastPara="1" rIns="183000" wrap="square" tIns="18300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7" name="Google Shape;47;p2"/>
          <p:cNvSpPr txBox="1"/>
          <p:nvPr>
            <p:ph idx="1" type="subTitle"/>
          </p:nvPr>
        </p:nvSpPr>
        <p:spPr>
          <a:xfrm>
            <a:off x="1649144" y="7201480"/>
            <a:ext cx="8517000" cy="1392600"/>
          </a:xfrm>
          <a:prstGeom prst="rect">
            <a:avLst/>
          </a:prstGeom>
        </p:spPr>
        <p:txBody>
          <a:bodyPr anchorCtr="0" anchor="t" bIns="183000" lIns="183000" spcFirstLastPara="1" rIns="183000" wrap="square" tIns="183000">
            <a:normAutofit/>
          </a:bodyPr>
          <a:lstStyle>
            <a:lvl1pPr lvl="0">
              <a:lnSpc>
                <a:spcPct val="100000"/>
              </a:lnSpc>
              <a:spcBef>
                <a:spcPts val="0"/>
              </a:spcBef>
              <a:spcAft>
                <a:spcPts val="0"/>
              </a:spcAft>
              <a:buClr>
                <a:schemeClr val="lt1"/>
              </a:buClr>
              <a:buSzPts val="3200"/>
              <a:buNone/>
              <a:defRPr sz="3200">
                <a:solidFill>
                  <a:schemeClr val="lt1"/>
                </a:solidFill>
              </a:defRPr>
            </a:lvl1pPr>
            <a:lvl2pPr lvl="1">
              <a:lnSpc>
                <a:spcPct val="100000"/>
              </a:lnSpc>
              <a:spcBef>
                <a:spcPts val="0"/>
              </a:spcBef>
              <a:spcAft>
                <a:spcPts val="0"/>
              </a:spcAft>
              <a:buClr>
                <a:schemeClr val="lt1"/>
              </a:buClr>
              <a:buSzPts val="3200"/>
              <a:buNone/>
              <a:defRPr sz="3200">
                <a:solidFill>
                  <a:schemeClr val="lt1"/>
                </a:solidFill>
              </a:defRPr>
            </a:lvl2pPr>
            <a:lvl3pPr lvl="2">
              <a:lnSpc>
                <a:spcPct val="100000"/>
              </a:lnSpc>
              <a:spcBef>
                <a:spcPts val="0"/>
              </a:spcBef>
              <a:spcAft>
                <a:spcPts val="0"/>
              </a:spcAft>
              <a:buClr>
                <a:schemeClr val="lt1"/>
              </a:buClr>
              <a:buSzPts val="3200"/>
              <a:buNone/>
              <a:defRPr sz="3200">
                <a:solidFill>
                  <a:schemeClr val="lt1"/>
                </a:solidFill>
              </a:defRPr>
            </a:lvl3pPr>
            <a:lvl4pPr lvl="3">
              <a:lnSpc>
                <a:spcPct val="100000"/>
              </a:lnSpc>
              <a:spcBef>
                <a:spcPts val="0"/>
              </a:spcBef>
              <a:spcAft>
                <a:spcPts val="0"/>
              </a:spcAft>
              <a:buClr>
                <a:schemeClr val="lt1"/>
              </a:buClr>
              <a:buSzPts val="3200"/>
              <a:buNone/>
              <a:defRPr sz="3200">
                <a:solidFill>
                  <a:schemeClr val="lt1"/>
                </a:solidFill>
              </a:defRPr>
            </a:lvl4pPr>
            <a:lvl5pPr lvl="4">
              <a:lnSpc>
                <a:spcPct val="100000"/>
              </a:lnSpc>
              <a:spcBef>
                <a:spcPts val="0"/>
              </a:spcBef>
              <a:spcAft>
                <a:spcPts val="0"/>
              </a:spcAft>
              <a:buClr>
                <a:schemeClr val="lt1"/>
              </a:buClr>
              <a:buSzPts val="3200"/>
              <a:buNone/>
              <a:defRPr sz="3200">
                <a:solidFill>
                  <a:schemeClr val="lt1"/>
                </a:solidFill>
              </a:defRPr>
            </a:lvl5pPr>
            <a:lvl6pPr lvl="5">
              <a:lnSpc>
                <a:spcPct val="100000"/>
              </a:lnSpc>
              <a:spcBef>
                <a:spcPts val="0"/>
              </a:spcBef>
              <a:spcAft>
                <a:spcPts val="0"/>
              </a:spcAft>
              <a:buClr>
                <a:schemeClr val="lt1"/>
              </a:buClr>
              <a:buSzPts val="3200"/>
              <a:buNone/>
              <a:defRPr sz="3200">
                <a:solidFill>
                  <a:schemeClr val="lt1"/>
                </a:solidFill>
              </a:defRPr>
            </a:lvl6pPr>
            <a:lvl7pPr lvl="6">
              <a:lnSpc>
                <a:spcPct val="100000"/>
              </a:lnSpc>
              <a:spcBef>
                <a:spcPts val="0"/>
              </a:spcBef>
              <a:spcAft>
                <a:spcPts val="0"/>
              </a:spcAft>
              <a:buClr>
                <a:schemeClr val="lt1"/>
              </a:buClr>
              <a:buSzPts val="3200"/>
              <a:buNone/>
              <a:defRPr sz="3200">
                <a:solidFill>
                  <a:schemeClr val="lt1"/>
                </a:solidFill>
              </a:defRPr>
            </a:lvl7pPr>
            <a:lvl8pPr lvl="7">
              <a:lnSpc>
                <a:spcPct val="100000"/>
              </a:lnSpc>
              <a:spcBef>
                <a:spcPts val="0"/>
              </a:spcBef>
              <a:spcAft>
                <a:spcPts val="0"/>
              </a:spcAft>
              <a:buClr>
                <a:schemeClr val="lt1"/>
              </a:buClr>
              <a:buSzPts val="3200"/>
              <a:buNone/>
              <a:defRPr sz="3200">
                <a:solidFill>
                  <a:schemeClr val="lt1"/>
                </a:solidFill>
              </a:defRPr>
            </a:lvl8pPr>
            <a:lvl9pPr lvl="8">
              <a:lnSpc>
                <a:spcPct val="100000"/>
              </a:lnSpc>
              <a:spcBef>
                <a:spcPts val="0"/>
              </a:spcBef>
              <a:spcAft>
                <a:spcPts val="0"/>
              </a:spcAft>
              <a:buClr>
                <a:schemeClr val="lt1"/>
              </a:buClr>
              <a:buSzPts val="3200"/>
              <a:buNone/>
              <a:defRPr sz="3200">
                <a:solidFill>
                  <a:schemeClr val="lt1"/>
                </a:solidFill>
              </a:defRPr>
            </a:lvl9pPr>
          </a:lstStyle>
          <a:p/>
        </p:txBody>
      </p:sp>
      <p:sp>
        <p:nvSpPr>
          <p:cNvPr id="48" name="Google Shape;48;p2"/>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104" y="8208648"/>
            <a:ext cx="18300873" cy="2091211"/>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2779179" y="1547358"/>
            <a:ext cx="12742500" cy="3731100"/>
          </a:xfrm>
          <a:prstGeom prst="rect">
            <a:avLst/>
          </a:prstGeom>
        </p:spPr>
        <p:txBody>
          <a:bodyPr anchorCtr="0" anchor="ctr" bIns="183000" lIns="183000" spcFirstLastPara="1" rIns="183000" wrap="square" tIns="18300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269" name="Google Shape;269;p11"/>
          <p:cNvSpPr txBox="1"/>
          <p:nvPr>
            <p:ph idx="1" type="body"/>
          </p:nvPr>
        </p:nvSpPr>
        <p:spPr>
          <a:xfrm>
            <a:off x="2779179" y="5431297"/>
            <a:ext cx="12742500" cy="2225100"/>
          </a:xfrm>
          <a:prstGeom prst="rect">
            <a:avLst/>
          </a:prstGeom>
        </p:spPr>
        <p:txBody>
          <a:bodyPr anchorCtr="0" anchor="t" bIns="183000" lIns="183000" spcFirstLastPara="1" rIns="183000" wrap="square" tIns="183000">
            <a:normAutofit/>
          </a:bodyPr>
          <a:lstStyle>
            <a:lvl1pPr indent="-393700" lvl="0" marL="457200" algn="ctr">
              <a:spcBef>
                <a:spcPts val="0"/>
              </a:spcBef>
              <a:spcAft>
                <a:spcPts val="0"/>
              </a:spcAft>
              <a:buClr>
                <a:schemeClr val="lt1"/>
              </a:buClr>
              <a:buSzPts val="2600"/>
              <a:buChar char="●"/>
              <a:defRPr>
                <a:solidFill>
                  <a:schemeClr val="lt1"/>
                </a:solidFill>
              </a:defRPr>
            </a:lvl1pPr>
            <a:lvl2pPr indent="-368300" lvl="1" marL="914400" algn="ctr">
              <a:spcBef>
                <a:spcPts val="0"/>
              </a:spcBef>
              <a:spcAft>
                <a:spcPts val="0"/>
              </a:spcAft>
              <a:buClr>
                <a:schemeClr val="lt1"/>
              </a:buClr>
              <a:buSzPts val="2200"/>
              <a:buChar char="○"/>
              <a:defRPr>
                <a:solidFill>
                  <a:schemeClr val="lt1"/>
                </a:solidFill>
              </a:defRPr>
            </a:lvl2pPr>
            <a:lvl3pPr indent="-368300" lvl="2" marL="1371600" algn="ctr">
              <a:spcBef>
                <a:spcPts val="0"/>
              </a:spcBef>
              <a:spcAft>
                <a:spcPts val="0"/>
              </a:spcAft>
              <a:buClr>
                <a:schemeClr val="lt1"/>
              </a:buClr>
              <a:buSzPts val="2200"/>
              <a:buChar char="■"/>
              <a:defRPr>
                <a:solidFill>
                  <a:schemeClr val="lt1"/>
                </a:solidFill>
              </a:defRPr>
            </a:lvl3pPr>
            <a:lvl4pPr indent="-368300" lvl="3" marL="1828800" algn="ctr">
              <a:spcBef>
                <a:spcPts val="0"/>
              </a:spcBef>
              <a:spcAft>
                <a:spcPts val="0"/>
              </a:spcAft>
              <a:buClr>
                <a:schemeClr val="lt1"/>
              </a:buClr>
              <a:buSzPts val="2200"/>
              <a:buChar char="●"/>
              <a:defRPr>
                <a:solidFill>
                  <a:schemeClr val="lt1"/>
                </a:solidFill>
              </a:defRPr>
            </a:lvl4pPr>
            <a:lvl5pPr indent="-368300" lvl="4" marL="2286000" algn="ctr">
              <a:spcBef>
                <a:spcPts val="0"/>
              </a:spcBef>
              <a:spcAft>
                <a:spcPts val="0"/>
              </a:spcAft>
              <a:buClr>
                <a:schemeClr val="lt1"/>
              </a:buClr>
              <a:buSzPts val="2200"/>
              <a:buChar char="○"/>
              <a:defRPr>
                <a:solidFill>
                  <a:schemeClr val="lt1"/>
                </a:solidFill>
              </a:defRPr>
            </a:lvl5pPr>
            <a:lvl6pPr indent="-368300" lvl="5" marL="2743200" algn="ctr">
              <a:spcBef>
                <a:spcPts val="0"/>
              </a:spcBef>
              <a:spcAft>
                <a:spcPts val="0"/>
              </a:spcAft>
              <a:buClr>
                <a:schemeClr val="lt1"/>
              </a:buClr>
              <a:buSzPts val="2200"/>
              <a:buChar char="■"/>
              <a:defRPr>
                <a:solidFill>
                  <a:schemeClr val="lt1"/>
                </a:solidFill>
              </a:defRPr>
            </a:lvl6pPr>
            <a:lvl7pPr indent="-368300" lvl="6" marL="3200400" algn="ctr">
              <a:spcBef>
                <a:spcPts val="0"/>
              </a:spcBef>
              <a:spcAft>
                <a:spcPts val="0"/>
              </a:spcAft>
              <a:buClr>
                <a:schemeClr val="lt1"/>
              </a:buClr>
              <a:buSzPts val="2200"/>
              <a:buChar char="●"/>
              <a:defRPr>
                <a:solidFill>
                  <a:schemeClr val="lt1"/>
                </a:solidFill>
              </a:defRPr>
            </a:lvl7pPr>
            <a:lvl8pPr indent="-368300" lvl="7" marL="3657600" algn="ctr">
              <a:spcBef>
                <a:spcPts val="0"/>
              </a:spcBef>
              <a:spcAft>
                <a:spcPts val="0"/>
              </a:spcAft>
              <a:buClr>
                <a:schemeClr val="lt1"/>
              </a:buClr>
              <a:buSzPts val="2200"/>
              <a:buChar char="○"/>
              <a:defRPr>
                <a:solidFill>
                  <a:schemeClr val="lt1"/>
                </a:solidFill>
              </a:defRPr>
            </a:lvl8pPr>
            <a:lvl9pPr indent="-368300" lvl="8" marL="4114800" algn="ctr">
              <a:spcBef>
                <a:spcPts val="0"/>
              </a:spcBef>
              <a:spcAft>
                <a:spcPts val="0"/>
              </a:spcAft>
              <a:buClr>
                <a:schemeClr val="lt1"/>
              </a:buClr>
              <a:buSzPts val="2200"/>
              <a:buChar char="■"/>
              <a:defRPr>
                <a:solidFill>
                  <a:schemeClr val="lt1"/>
                </a:solidFill>
              </a:defRPr>
            </a:lvl9pPr>
          </a:lstStyle>
          <a:p/>
        </p:txBody>
      </p:sp>
      <p:sp>
        <p:nvSpPr>
          <p:cNvPr id="270" name="Google Shape;270;p11"/>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18288000" cy="10287000"/>
          </a:xfrm>
          <a:custGeom>
            <a:rect b="b" l="l" r="r" t="t"/>
            <a:pathLst>
              <a:path extrusionOk="0" h="10287000" w="18288000">
                <a:moveTo>
                  <a:pt x="0" y="0"/>
                </a:moveTo>
                <a:lnTo>
                  <a:pt x="18287999" y="0"/>
                </a:lnTo>
                <a:lnTo>
                  <a:pt x="18287999" y="10286999"/>
                </a:lnTo>
                <a:lnTo>
                  <a:pt x="0" y="10286999"/>
                </a:lnTo>
                <a:lnTo>
                  <a:pt x="0" y="0"/>
                </a:lnTo>
                <a:close/>
              </a:path>
            </a:pathLst>
          </a:custGeom>
          <a:solidFill>
            <a:srgbClr val="74C3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5" name="Google Shape;275;p13"/>
          <p:cNvSpPr/>
          <p:nvPr/>
        </p:nvSpPr>
        <p:spPr>
          <a:xfrm>
            <a:off x="0" y="0"/>
            <a:ext cx="3898265" cy="3729990"/>
          </a:xfrm>
          <a:custGeom>
            <a:rect b="b" l="l" r="r" t="t"/>
            <a:pathLst>
              <a:path extrusionOk="0" h="3729990" w="3898265">
                <a:moveTo>
                  <a:pt x="2130305" y="3198275"/>
                </a:moveTo>
                <a:lnTo>
                  <a:pt x="198931" y="3198275"/>
                </a:lnTo>
                <a:lnTo>
                  <a:pt x="247788" y="3198203"/>
                </a:lnTo>
                <a:lnTo>
                  <a:pt x="296593" y="3197373"/>
                </a:lnTo>
                <a:lnTo>
                  <a:pt x="345337" y="3195786"/>
                </a:lnTo>
                <a:lnTo>
                  <a:pt x="394012" y="3193444"/>
                </a:lnTo>
                <a:lnTo>
                  <a:pt x="442608" y="3190351"/>
                </a:lnTo>
                <a:lnTo>
                  <a:pt x="491119" y="3186507"/>
                </a:lnTo>
                <a:lnTo>
                  <a:pt x="539534" y="3181916"/>
                </a:lnTo>
                <a:lnTo>
                  <a:pt x="587845" y="3176580"/>
                </a:lnTo>
                <a:lnTo>
                  <a:pt x="636044" y="3170500"/>
                </a:lnTo>
                <a:lnTo>
                  <a:pt x="684123" y="3163680"/>
                </a:lnTo>
                <a:lnTo>
                  <a:pt x="732071" y="3156121"/>
                </a:lnTo>
                <a:lnTo>
                  <a:pt x="779882" y="3147826"/>
                </a:lnTo>
                <a:lnTo>
                  <a:pt x="827546" y="3138797"/>
                </a:lnTo>
                <a:lnTo>
                  <a:pt x="875054" y="3129036"/>
                </a:lnTo>
                <a:lnTo>
                  <a:pt x="922399" y="3118545"/>
                </a:lnTo>
                <a:lnTo>
                  <a:pt x="969571" y="3107327"/>
                </a:lnTo>
                <a:lnTo>
                  <a:pt x="1016563" y="3095385"/>
                </a:lnTo>
                <a:lnTo>
                  <a:pt x="1063364" y="3082719"/>
                </a:lnTo>
                <a:lnTo>
                  <a:pt x="1109968" y="3069333"/>
                </a:lnTo>
                <a:lnTo>
                  <a:pt x="1156364" y="3055228"/>
                </a:lnTo>
                <a:lnTo>
                  <a:pt x="1202545" y="3040407"/>
                </a:lnTo>
                <a:lnTo>
                  <a:pt x="1248502" y="3024873"/>
                </a:lnTo>
                <a:lnTo>
                  <a:pt x="1294227" y="3008627"/>
                </a:lnTo>
                <a:lnTo>
                  <a:pt x="1339710" y="2991672"/>
                </a:lnTo>
                <a:lnTo>
                  <a:pt x="1384944" y="2974010"/>
                </a:lnTo>
                <a:lnTo>
                  <a:pt x="1429919" y="2955643"/>
                </a:lnTo>
                <a:lnTo>
                  <a:pt x="1474627" y="2936573"/>
                </a:lnTo>
                <a:lnTo>
                  <a:pt x="1519060" y="2916804"/>
                </a:lnTo>
                <a:lnTo>
                  <a:pt x="1563209" y="2896336"/>
                </a:lnTo>
                <a:lnTo>
                  <a:pt x="1607065" y="2875173"/>
                </a:lnTo>
                <a:lnTo>
                  <a:pt x="1650619" y="2853316"/>
                </a:lnTo>
                <a:lnTo>
                  <a:pt x="1693864" y="2830768"/>
                </a:lnTo>
                <a:lnTo>
                  <a:pt x="1736790" y="2807530"/>
                </a:lnTo>
                <a:lnTo>
                  <a:pt x="1779389" y="2783606"/>
                </a:lnTo>
                <a:lnTo>
                  <a:pt x="1821652" y="2758998"/>
                </a:lnTo>
                <a:lnTo>
                  <a:pt x="1863572" y="2733708"/>
                </a:lnTo>
                <a:lnTo>
                  <a:pt x="1905138" y="2707737"/>
                </a:lnTo>
                <a:lnTo>
                  <a:pt x="1946343" y="2681089"/>
                </a:lnTo>
                <a:lnTo>
                  <a:pt x="1987177" y="2653765"/>
                </a:lnTo>
                <a:lnTo>
                  <a:pt x="2027633" y="2625768"/>
                </a:lnTo>
                <a:lnTo>
                  <a:pt x="2067702" y="2597100"/>
                </a:lnTo>
                <a:lnTo>
                  <a:pt x="2107375" y="2567764"/>
                </a:lnTo>
                <a:lnTo>
                  <a:pt x="2146644" y="2537761"/>
                </a:lnTo>
                <a:lnTo>
                  <a:pt x="2185500" y="2507093"/>
                </a:lnTo>
                <a:lnTo>
                  <a:pt x="2223934" y="2475764"/>
                </a:lnTo>
                <a:lnTo>
                  <a:pt x="2261938" y="2443775"/>
                </a:lnTo>
                <a:lnTo>
                  <a:pt x="2299503" y="2411129"/>
                </a:lnTo>
                <a:lnTo>
                  <a:pt x="2336548" y="2377894"/>
                </a:lnTo>
                <a:lnTo>
                  <a:pt x="2372995" y="2344141"/>
                </a:lnTo>
                <a:lnTo>
                  <a:pt x="2408840" y="2309881"/>
                </a:lnTo>
                <a:lnTo>
                  <a:pt x="2444081" y="2275120"/>
                </a:lnTo>
                <a:lnTo>
                  <a:pt x="2478714" y="2239867"/>
                </a:lnTo>
                <a:lnTo>
                  <a:pt x="2512736" y="2204130"/>
                </a:lnTo>
                <a:lnTo>
                  <a:pt x="2546143" y="2167918"/>
                </a:lnTo>
                <a:lnTo>
                  <a:pt x="2578932" y="2131238"/>
                </a:lnTo>
                <a:lnTo>
                  <a:pt x="2611101" y="2094099"/>
                </a:lnTo>
                <a:lnTo>
                  <a:pt x="2642644" y="2056510"/>
                </a:lnTo>
                <a:lnTo>
                  <a:pt x="2673560" y="2018477"/>
                </a:lnTo>
                <a:lnTo>
                  <a:pt x="2703845" y="1980011"/>
                </a:lnTo>
                <a:lnTo>
                  <a:pt x="2733496" y="1941118"/>
                </a:lnTo>
                <a:lnTo>
                  <a:pt x="2762508" y="1901808"/>
                </a:lnTo>
                <a:lnTo>
                  <a:pt x="2790880" y="1862088"/>
                </a:lnTo>
                <a:lnTo>
                  <a:pt x="2818608" y="1821967"/>
                </a:lnTo>
                <a:lnTo>
                  <a:pt x="2845688" y="1781452"/>
                </a:lnTo>
                <a:lnTo>
                  <a:pt x="2872117" y="1740553"/>
                </a:lnTo>
                <a:lnTo>
                  <a:pt x="2897893" y="1699277"/>
                </a:lnTo>
                <a:lnTo>
                  <a:pt x="2923010" y="1657633"/>
                </a:lnTo>
                <a:lnTo>
                  <a:pt x="2947467" y="1615629"/>
                </a:lnTo>
                <a:lnTo>
                  <a:pt x="2971260" y="1573273"/>
                </a:lnTo>
                <a:lnTo>
                  <a:pt x="2994385" y="1530573"/>
                </a:lnTo>
                <a:lnTo>
                  <a:pt x="3016840" y="1487538"/>
                </a:lnTo>
                <a:lnTo>
                  <a:pt x="3038621" y="1444176"/>
                </a:lnTo>
                <a:lnTo>
                  <a:pt x="3059725" y="1400494"/>
                </a:lnTo>
                <a:lnTo>
                  <a:pt x="3080148" y="1356503"/>
                </a:lnTo>
                <a:lnTo>
                  <a:pt x="3099887" y="1312208"/>
                </a:lnTo>
                <a:lnTo>
                  <a:pt x="3118939" y="1267620"/>
                </a:lnTo>
                <a:lnTo>
                  <a:pt x="3137301" y="1222746"/>
                </a:lnTo>
                <a:lnTo>
                  <a:pt x="3154969" y="1177594"/>
                </a:lnTo>
                <a:lnTo>
                  <a:pt x="3171940" y="1132173"/>
                </a:lnTo>
                <a:lnTo>
                  <a:pt x="3188210" y="1086490"/>
                </a:lnTo>
                <a:lnTo>
                  <a:pt x="3203777" y="1040555"/>
                </a:lnTo>
                <a:lnTo>
                  <a:pt x="3218637" y="994375"/>
                </a:lnTo>
                <a:lnTo>
                  <a:pt x="3232786" y="947958"/>
                </a:lnTo>
                <a:lnTo>
                  <a:pt x="3246222" y="901314"/>
                </a:lnTo>
                <a:lnTo>
                  <a:pt x="3258942" y="854449"/>
                </a:lnTo>
                <a:lnTo>
                  <a:pt x="3270941" y="807373"/>
                </a:lnTo>
                <a:lnTo>
                  <a:pt x="3282216" y="760093"/>
                </a:lnTo>
                <a:lnTo>
                  <a:pt x="3292765" y="712618"/>
                </a:lnTo>
                <a:lnTo>
                  <a:pt x="3302584" y="664956"/>
                </a:lnTo>
                <a:lnTo>
                  <a:pt x="3311669" y="617116"/>
                </a:lnTo>
                <a:lnTo>
                  <a:pt x="3320018" y="569105"/>
                </a:lnTo>
                <a:lnTo>
                  <a:pt x="3327627" y="520932"/>
                </a:lnTo>
                <a:lnTo>
                  <a:pt x="3334492" y="472604"/>
                </a:lnTo>
                <a:lnTo>
                  <a:pt x="3340611" y="424131"/>
                </a:lnTo>
                <a:lnTo>
                  <a:pt x="3345980" y="375521"/>
                </a:lnTo>
                <a:lnTo>
                  <a:pt x="3350596" y="326781"/>
                </a:lnTo>
                <a:lnTo>
                  <a:pt x="3354456" y="277921"/>
                </a:lnTo>
                <a:lnTo>
                  <a:pt x="3357556" y="228947"/>
                </a:lnTo>
                <a:lnTo>
                  <a:pt x="3359892" y="179870"/>
                </a:lnTo>
                <a:lnTo>
                  <a:pt x="3361463" y="130696"/>
                </a:lnTo>
                <a:lnTo>
                  <a:pt x="3362190" y="85988"/>
                </a:lnTo>
                <a:lnTo>
                  <a:pt x="3362291" y="32092"/>
                </a:lnTo>
                <a:lnTo>
                  <a:pt x="3361805" y="0"/>
                </a:lnTo>
                <a:lnTo>
                  <a:pt x="3897431" y="0"/>
                </a:lnTo>
                <a:lnTo>
                  <a:pt x="3897809" y="32092"/>
                </a:lnTo>
                <a:lnTo>
                  <a:pt x="3897778" y="85988"/>
                </a:lnTo>
                <a:lnTo>
                  <a:pt x="3897030" y="135412"/>
                </a:lnTo>
                <a:lnTo>
                  <a:pt x="3895619" y="184761"/>
                </a:lnTo>
                <a:lnTo>
                  <a:pt x="3893549" y="234030"/>
                </a:lnTo>
                <a:lnTo>
                  <a:pt x="3890822" y="283211"/>
                </a:lnTo>
                <a:lnTo>
                  <a:pt x="3887440" y="332300"/>
                </a:lnTo>
                <a:lnTo>
                  <a:pt x="3883405" y="381290"/>
                </a:lnTo>
                <a:lnTo>
                  <a:pt x="3878720" y="430175"/>
                </a:lnTo>
                <a:lnTo>
                  <a:pt x="3873388" y="478949"/>
                </a:lnTo>
                <a:lnTo>
                  <a:pt x="3867411" y="527606"/>
                </a:lnTo>
                <a:lnTo>
                  <a:pt x="3860790" y="576139"/>
                </a:lnTo>
                <a:lnTo>
                  <a:pt x="3853530" y="624543"/>
                </a:lnTo>
                <a:lnTo>
                  <a:pt x="3845631" y="672811"/>
                </a:lnTo>
                <a:lnTo>
                  <a:pt x="3837098" y="720938"/>
                </a:lnTo>
                <a:lnTo>
                  <a:pt x="3827931" y="768918"/>
                </a:lnTo>
                <a:lnTo>
                  <a:pt x="3818133" y="816744"/>
                </a:lnTo>
                <a:lnTo>
                  <a:pt x="3807708" y="864410"/>
                </a:lnTo>
                <a:lnTo>
                  <a:pt x="3796656" y="911910"/>
                </a:lnTo>
                <a:lnTo>
                  <a:pt x="3784982" y="959238"/>
                </a:lnTo>
                <a:lnTo>
                  <a:pt x="3772687" y="1006389"/>
                </a:lnTo>
                <a:lnTo>
                  <a:pt x="3759773" y="1053355"/>
                </a:lnTo>
                <a:lnTo>
                  <a:pt x="3746243" y="1100131"/>
                </a:lnTo>
                <a:lnTo>
                  <a:pt x="3732099" y="1146711"/>
                </a:lnTo>
                <a:lnTo>
                  <a:pt x="3717345" y="1193089"/>
                </a:lnTo>
                <a:lnTo>
                  <a:pt x="3701982" y="1239258"/>
                </a:lnTo>
                <a:lnTo>
                  <a:pt x="3686012" y="1285213"/>
                </a:lnTo>
                <a:lnTo>
                  <a:pt x="3669439" y="1330948"/>
                </a:lnTo>
                <a:lnTo>
                  <a:pt x="3652264" y="1376456"/>
                </a:lnTo>
                <a:lnTo>
                  <a:pt x="3634491" y="1421731"/>
                </a:lnTo>
                <a:lnTo>
                  <a:pt x="3616121" y="1466767"/>
                </a:lnTo>
                <a:lnTo>
                  <a:pt x="3597156" y="1511559"/>
                </a:lnTo>
                <a:lnTo>
                  <a:pt x="3577601" y="1556100"/>
                </a:lnTo>
                <a:lnTo>
                  <a:pt x="3557455" y="1600383"/>
                </a:lnTo>
                <a:lnTo>
                  <a:pt x="3536723" y="1644404"/>
                </a:lnTo>
                <a:lnTo>
                  <a:pt x="3515407" y="1688156"/>
                </a:lnTo>
                <a:lnTo>
                  <a:pt x="3493509" y="1731632"/>
                </a:lnTo>
                <a:lnTo>
                  <a:pt x="3471031" y="1774827"/>
                </a:lnTo>
                <a:lnTo>
                  <a:pt x="3447976" y="1817735"/>
                </a:lnTo>
                <a:lnTo>
                  <a:pt x="3424347" y="1860349"/>
                </a:lnTo>
                <a:lnTo>
                  <a:pt x="3400145" y="1902664"/>
                </a:lnTo>
                <a:lnTo>
                  <a:pt x="3375374" y="1944673"/>
                </a:lnTo>
                <a:lnTo>
                  <a:pt x="3350035" y="1986371"/>
                </a:lnTo>
                <a:lnTo>
                  <a:pt x="3324131" y="2027750"/>
                </a:lnTo>
                <a:lnTo>
                  <a:pt x="3297665" y="2068806"/>
                </a:lnTo>
                <a:lnTo>
                  <a:pt x="3270639" y="2109532"/>
                </a:lnTo>
                <a:lnTo>
                  <a:pt x="3243055" y="2149923"/>
                </a:lnTo>
                <a:lnTo>
                  <a:pt x="3214916" y="2189971"/>
                </a:lnTo>
                <a:lnTo>
                  <a:pt x="3186225" y="2229670"/>
                </a:lnTo>
                <a:lnTo>
                  <a:pt x="3156983" y="2269016"/>
                </a:lnTo>
                <a:lnTo>
                  <a:pt x="3127193" y="2308001"/>
                </a:lnTo>
                <a:lnTo>
                  <a:pt x="3096857" y="2346621"/>
                </a:lnTo>
                <a:lnTo>
                  <a:pt x="3065979" y="2384867"/>
                </a:lnTo>
                <a:lnTo>
                  <a:pt x="3034560" y="2422735"/>
                </a:lnTo>
                <a:lnTo>
                  <a:pt x="3002603" y="2460219"/>
                </a:lnTo>
                <a:lnTo>
                  <a:pt x="2970110" y="2497311"/>
                </a:lnTo>
                <a:lnTo>
                  <a:pt x="2937084" y="2534008"/>
                </a:lnTo>
                <a:lnTo>
                  <a:pt x="2903527" y="2570301"/>
                </a:lnTo>
                <a:lnTo>
                  <a:pt x="2869441" y="2606185"/>
                </a:lnTo>
                <a:lnTo>
                  <a:pt x="2834830" y="2641654"/>
                </a:lnTo>
                <a:lnTo>
                  <a:pt x="2799695" y="2676703"/>
                </a:lnTo>
                <a:lnTo>
                  <a:pt x="2764039" y="2711324"/>
                </a:lnTo>
                <a:lnTo>
                  <a:pt x="2727864" y="2745512"/>
                </a:lnTo>
                <a:lnTo>
                  <a:pt x="2691173" y="2779260"/>
                </a:lnTo>
                <a:lnTo>
                  <a:pt x="2653968" y="2812564"/>
                </a:lnTo>
                <a:lnTo>
                  <a:pt x="2616316" y="2845360"/>
                </a:lnTo>
                <a:lnTo>
                  <a:pt x="2578285" y="2877592"/>
                </a:lnTo>
                <a:lnTo>
                  <a:pt x="2539882" y="2909257"/>
                </a:lnTo>
                <a:lnTo>
                  <a:pt x="2501114" y="2940353"/>
                </a:lnTo>
                <a:lnTo>
                  <a:pt x="2461986" y="2970880"/>
                </a:lnTo>
                <a:lnTo>
                  <a:pt x="2422506" y="3000835"/>
                </a:lnTo>
                <a:lnTo>
                  <a:pt x="2382678" y="3030216"/>
                </a:lnTo>
                <a:lnTo>
                  <a:pt x="2342511" y="3059023"/>
                </a:lnTo>
                <a:lnTo>
                  <a:pt x="2302009" y="3087253"/>
                </a:lnTo>
                <a:lnTo>
                  <a:pt x="2261180" y="3114905"/>
                </a:lnTo>
                <a:lnTo>
                  <a:pt x="2220029" y="3141976"/>
                </a:lnTo>
                <a:lnTo>
                  <a:pt x="2178563" y="3168466"/>
                </a:lnTo>
                <a:lnTo>
                  <a:pt x="2136789" y="3194373"/>
                </a:lnTo>
                <a:lnTo>
                  <a:pt x="2130305" y="3198275"/>
                </a:lnTo>
                <a:close/>
              </a:path>
              <a:path extrusionOk="0" h="3729990" w="3898265">
                <a:moveTo>
                  <a:pt x="398438" y="3729415"/>
                </a:moveTo>
                <a:lnTo>
                  <a:pt x="37930" y="3729415"/>
                </a:lnTo>
                <a:lnTo>
                  <a:pt x="0" y="3727314"/>
                </a:lnTo>
                <a:lnTo>
                  <a:pt x="0" y="3190686"/>
                </a:lnTo>
                <a:lnTo>
                  <a:pt x="3152" y="3190928"/>
                </a:lnTo>
                <a:lnTo>
                  <a:pt x="52132" y="3193914"/>
                </a:lnTo>
                <a:lnTo>
                  <a:pt x="101094" y="3196133"/>
                </a:lnTo>
                <a:lnTo>
                  <a:pt x="150030" y="3197586"/>
                </a:lnTo>
                <a:lnTo>
                  <a:pt x="198931" y="3198275"/>
                </a:lnTo>
                <a:lnTo>
                  <a:pt x="2130305" y="3198275"/>
                </a:lnTo>
                <a:lnTo>
                  <a:pt x="2094712" y="3219695"/>
                </a:lnTo>
                <a:lnTo>
                  <a:pt x="2052339" y="3244430"/>
                </a:lnTo>
                <a:lnTo>
                  <a:pt x="2009677" y="3268577"/>
                </a:lnTo>
                <a:lnTo>
                  <a:pt x="1966731" y="3292134"/>
                </a:lnTo>
                <a:lnTo>
                  <a:pt x="1923508" y="3315099"/>
                </a:lnTo>
                <a:lnTo>
                  <a:pt x="1880015" y="3337472"/>
                </a:lnTo>
                <a:lnTo>
                  <a:pt x="1836257" y="3359249"/>
                </a:lnTo>
                <a:lnTo>
                  <a:pt x="1792241" y="3380429"/>
                </a:lnTo>
                <a:lnTo>
                  <a:pt x="1747973" y="3401012"/>
                </a:lnTo>
                <a:lnTo>
                  <a:pt x="1703460" y="3420994"/>
                </a:lnTo>
                <a:lnTo>
                  <a:pt x="1658708" y="3440375"/>
                </a:lnTo>
                <a:lnTo>
                  <a:pt x="1613723" y="3459153"/>
                </a:lnTo>
                <a:lnTo>
                  <a:pt x="1568512" y="3477326"/>
                </a:lnTo>
                <a:lnTo>
                  <a:pt x="1523081" y="3494892"/>
                </a:lnTo>
                <a:lnTo>
                  <a:pt x="1477436" y="3511850"/>
                </a:lnTo>
                <a:lnTo>
                  <a:pt x="1431584" y="3528198"/>
                </a:lnTo>
                <a:lnTo>
                  <a:pt x="1385530" y="3543935"/>
                </a:lnTo>
                <a:lnTo>
                  <a:pt x="1339282" y="3559058"/>
                </a:lnTo>
                <a:lnTo>
                  <a:pt x="1292846" y="3573567"/>
                </a:lnTo>
                <a:lnTo>
                  <a:pt x="1246227" y="3587459"/>
                </a:lnTo>
                <a:lnTo>
                  <a:pt x="1199433" y="3600733"/>
                </a:lnTo>
                <a:lnTo>
                  <a:pt x="1152469" y="3613387"/>
                </a:lnTo>
                <a:lnTo>
                  <a:pt x="1105343" y="3625420"/>
                </a:lnTo>
                <a:lnTo>
                  <a:pt x="1058059" y="3636829"/>
                </a:lnTo>
                <a:lnTo>
                  <a:pt x="1010626" y="3647614"/>
                </a:lnTo>
                <a:lnTo>
                  <a:pt x="963048" y="3657772"/>
                </a:lnTo>
                <a:lnTo>
                  <a:pt x="915332" y="3667302"/>
                </a:lnTo>
                <a:lnTo>
                  <a:pt x="867485" y="3676202"/>
                </a:lnTo>
                <a:lnTo>
                  <a:pt x="819513" y="3684471"/>
                </a:lnTo>
                <a:lnTo>
                  <a:pt x="771422" y="3692107"/>
                </a:lnTo>
                <a:lnTo>
                  <a:pt x="723219" y="3699107"/>
                </a:lnTo>
                <a:lnTo>
                  <a:pt x="674910" y="3705472"/>
                </a:lnTo>
                <a:lnTo>
                  <a:pt x="626501" y="3711198"/>
                </a:lnTo>
                <a:lnTo>
                  <a:pt x="577998" y="3716284"/>
                </a:lnTo>
                <a:lnTo>
                  <a:pt x="529409" y="3720730"/>
                </a:lnTo>
                <a:lnTo>
                  <a:pt x="480738" y="3724531"/>
                </a:lnTo>
                <a:lnTo>
                  <a:pt x="431994" y="3727689"/>
                </a:lnTo>
                <a:lnTo>
                  <a:pt x="398438" y="3729415"/>
                </a:lnTo>
                <a:close/>
              </a:path>
            </a:pathLst>
          </a:custGeom>
          <a:solidFill>
            <a:srgbClr val="FAB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6" name="Google Shape;276;p13"/>
          <p:cNvSpPr/>
          <p:nvPr/>
        </p:nvSpPr>
        <p:spPr>
          <a:xfrm>
            <a:off x="1415975" y="799500"/>
            <a:ext cx="15456535" cy="8688070"/>
          </a:xfrm>
          <a:custGeom>
            <a:rect b="b" l="l" r="r" t="t"/>
            <a:pathLst>
              <a:path extrusionOk="0" h="8688070" w="15456535">
                <a:moveTo>
                  <a:pt x="15455949" y="8687990"/>
                </a:moveTo>
                <a:lnTo>
                  <a:pt x="1448024" y="8687990"/>
                </a:lnTo>
                <a:lnTo>
                  <a:pt x="1398027" y="8687128"/>
                </a:lnTo>
                <a:lnTo>
                  <a:pt x="1348249" y="8684551"/>
                </a:lnTo>
                <a:lnTo>
                  <a:pt x="1298730" y="8680278"/>
                </a:lnTo>
                <a:lnTo>
                  <a:pt x="1249508" y="8674324"/>
                </a:lnTo>
                <a:lnTo>
                  <a:pt x="1200625" y="8666705"/>
                </a:lnTo>
                <a:lnTo>
                  <a:pt x="1152120" y="8657440"/>
                </a:lnTo>
                <a:lnTo>
                  <a:pt x="1104034" y="8646543"/>
                </a:lnTo>
                <a:lnTo>
                  <a:pt x="1056405" y="8634031"/>
                </a:lnTo>
                <a:lnTo>
                  <a:pt x="1009274" y="8619922"/>
                </a:lnTo>
                <a:lnTo>
                  <a:pt x="962682" y="8604231"/>
                </a:lnTo>
                <a:lnTo>
                  <a:pt x="916667" y="8586975"/>
                </a:lnTo>
                <a:lnTo>
                  <a:pt x="871270" y="8568171"/>
                </a:lnTo>
                <a:lnTo>
                  <a:pt x="826531" y="8547835"/>
                </a:lnTo>
                <a:lnTo>
                  <a:pt x="782490" y="8525984"/>
                </a:lnTo>
                <a:lnTo>
                  <a:pt x="739187" y="8502635"/>
                </a:lnTo>
                <a:lnTo>
                  <a:pt x="696662" y="8477803"/>
                </a:lnTo>
                <a:lnTo>
                  <a:pt x="654954" y="8451506"/>
                </a:lnTo>
                <a:lnTo>
                  <a:pt x="614104" y="8423760"/>
                </a:lnTo>
                <a:lnTo>
                  <a:pt x="574151" y="8394581"/>
                </a:lnTo>
                <a:lnTo>
                  <a:pt x="535136" y="8363986"/>
                </a:lnTo>
                <a:lnTo>
                  <a:pt x="497099" y="8331992"/>
                </a:lnTo>
                <a:lnTo>
                  <a:pt x="460079" y="8298616"/>
                </a:lnTo>
                <a:lnTo>
                  <a:pt x="424116" y="8263873"/>
                </a:lnTo>
                <a:lnTo>
                  <a:pt x="389373" y="8227910"/>
                </a:lnTo>
                <a:lnTo>
                  <a:pt x="355996" y="8190890"/>
                </a:lnTo>
                <a:lnTo>
                  <a:pt x="324003" y="8152852"/>
                </a:lnTo>
                <a:lnTo>
                  <a:pt x="293408" y="8113837"/>
                </a:lnTo>
                <a:lnTo>
                  <a:pt x="264229" y="8073885"/>
                </a:lnTo>
                <a:lnTo>
                  <a:pt x="236483" y="8033035"/>
                </a:lnTo>
                <a:lnTo>
                  <a:pt x="210186" y="7991327"/>
                </a:lnTo>
                <a:lnTo>
                  <a:pt x="185354" y="7948801"/>
                </a:lnTo>
                <a:lnTo>
                  <a:pt x="162005" y="7905498"/>
                </a:lnTo>
                <a:lnTo>
                  <a:pt x="140154" y="7861457"/>
                </a:lnTo>
                <a:lnTo>
                  <a:pt x="119818" y="7816718"/>
                </a:lnTo>
                <a:lnTo>
                  <a:pt x="101014" y="7771321"/>
                </a:lnTo>
                <a:lnTo>
                  <a:pt x="83759" y="7725306"/>
                </a:lnTo>
                <a:lnTo>
                  <a:pt x="68068" y="7678713"/>
                </a:lnTo>
                <a:lnTo>
                  <a:pt x="53958" y="7631582"/>
                </a:lnTo>
                <a:lnTo>
                  <a:pt x="41447" y="7583954"/>
                </a:lnTo>
                <a:lnTo>
                  <a:pt x="30550" y="7535867"/>
                </a:lnTo>
                <a:lnTo>
                  <a:pt x="21284" y="7487361"/>
                </a:lnTo>
                <a:lnTo>
                  <a:pt x="13666" y="7438478"/>
                </a:lnTo>
                <a:lnTo>
                  <a:pt x="7712" y="7389257"/>
                </a:lnTo>
                <a:lnTo>
                  <a:pt x="3438" y="7339737"/>
                </a:lnTo>
                <a:lnTo>
                  <a:pt x="862" y="7289959"/>
                </a:lnTo>
                <a:lnTo>
                  <a:pt x="0" y="7239962"/>
                </a:lnTo>
                <a:lnTo>
                  <a:pt x="0" y="0"/>
                </a:lnTo>
                <a:lnTo>
                  <a:pt x="15455949" y="0"/>
                </a:lnTo>
                <a:lnTo>
                  <a:pt x="15455949" y="868799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7" name="Google Shape;277;p13"/>
          <p:cNvSpPr/>
          <p:nvPr/>
        </p:nvSpPr>
        <p:spPr>
          <a:xfrm>
            <a:off x="13002478" y="7813676"/>
            <a:ext cx="3409949" cy="1695450"/>
          </a:xfrm>
          <a:custGeom>
            <a:rect b="b" l="l" r="r" t="t"/>
            <a:pathLst>
              <a:path extrusionOk="0" h="1695450" w="3409949">
                <a:moveTo>
                  <a:pt x="853820" y="1695436"/>
                </a:moveTo>
                <a:lnTo>
                  <a:pt x="440824" y="1695436"/>
                </a:lnTo>
                <a:lnTo>
                  <a:pt x="0" y="1691940"/>
                </a:lnTo>
                <a:lnTo>
                  <a:pt x="1048" y="1643792"/>
                </a:lnTo>
                <a:lnTo>
                  <a:pt x="3417" y="1595983"/>
                </a:lnTo>
                <a:lnTo>
                  <a:pt x="7089" y="1548529"/>
                </a:lnTo>
                <a:lnTo>
                  <a:pt x="12045" y="1501448"/>
                </a:lnTo>
                <a:lnTo>
                  <a:pt x="18268" y="1454758"/>
                </a:lnTo>
                <a:lnTo>
                  <a:pt x="25741" y="1408477"/>
                </a:lnTo>
                <a:lnTo>
                  <a:pt x="34445" y="1362621"/>
                </a:lnTo>
                <a:lnTo>
                  <a:pt x="44364" y="1317209"/>
                </a:lnTo>
                <a:lnTo>
                  <a:pt x="55480" y="1272257"/>
                </a:lnTo>
                <a:lnTo>
                  <a:pt x="67774" y="1227785"/>
                </a:lnTo>
                <a:lnTo>
                  <a:pt x="81230" y="1183808"/>
                </a:lnTo>
                <a:lnTo>
                  <a:pt x="95829" y="1140345"/>
                </a:lnTo>
                <a:lnTo>
                  <a:pt x="111555" y="1097414"/>
                </a:lnTo>
                <a:lnTo>
                  <a:pt x="128388" y="1055031"/>
                </a:lnTo>
                <a:lnTo>
                  <a:pt x="146313" y="1013214"/>
                </a:lnTo>
                <a:lnTo>
                  <a:pt x="165311" y="971982"/>
                </a:lnTo>
                <a:lnTo>
                  <a:pt x="185365" y="931351"/>
                </a:lnTo>
                <a:lnTo>
                  <a:pt x="206456" y="891339"/>
                </a:lnTo>
                <a:lnTo>
                  <a:pt x="228568" y="851963"/>
                </a:lnTo>
                <a:lnTo>
                  <a:pt x="251682" y="813242"/>
                </a:lnTo>
                <a:lnTo>
                  <a:pt x="275782" y="775192"/>
                </a:lnTo>
                <a:lnTo>
                  <a:pt x="300849" y="737832"/>
                </a:lnTo>
                <a:lnTo>
                  <a:pt x="326865" y="701178"/>
                </a:lnTo>
                <a:lnTo>
                  <a:pt x="353814" y="665249"/>
                </a:lnTo>
                <a:lnTo>
                  <a:pt x="381678" y="630061"/>
                </a:lnTo>
                <a:lnTo>
                  <a:pt x="410438" y="595633"/>
                </a:lnTo>
                <a:lnTo>
                  <a:pt x="440077" y="561982"/>
                </a:lnTo>
                <a:lnTo>
                  <a:pt x="470579" y="529126"/>
                </a:lnTo>
                <a:lnTo>
                  <a:pt x="501924" y="497082"/>
                </a:lnTo>
                <a:lnTo>
                  <a:pt x="534096" y="465867"/>
                </a:lnTo>
                <a:lnTo>
                  <a:pt x="567076" y="435500"/>
                </a:lnTo>
                <a:lnTo>
                  <a:pt x="600848" y="405998"/>
                </a:lnTo>
                <a:lnTo>
                  <a:pt x="635393" y="377378"/>
                </a:lnTo>
                <a:lnTo>
                  <a:pt x="670694" y="349658"/>
                </a:lnTo>
                <a:lnTo>
                  <a:pt x="706733" y="322855"/>
                </a:lnTo>
                <a:lnTo>
                  <a:pt x="743493" y="296988"/>
                </a:lnTo>
                <a:lnTo>
                  <a:pt x="780956" y="272073"/>
                </a:lnTo>
                <a:lnTo>
                  <a:pt x="819104" y="248128"/>
                </a:lnTo>
                <a:lnTo>
                  <a:pt x="857920" y="225171"/>
                </a:lnTo>
                <a:lnTo>
                  <a:pt x="897386" y="203219"/>
                </a:lnTo>
                <a:lnTo>
                  <a:pt x="937484" y="182290"/>
                </a:lnTo>
                <a:lnTo>
                  <a:pt x="978198" y="162401"/>
                </a:lnTo>
                <a:lnTo>
                  <a:pt x="1019508" y="143570"/>
                </a:lnTo>
                <a:lnTo>
                  <a:pt x="1061398" y="125815"/>
                </a:lnTo>
                <a:lnTo>
                  <a:pt x="1103851" y="109153"/>
                </a:lnTo>
                <a:lnTo>
                  <a:pt x="1146847" y="93601"/>
                </a:lnTo>
                <a:lnTo>
                  <a:pt x="1190370" y="79178"/>
                </a:lnTo>
                <a:lnTo>
                  <a:pt x="1234403" y="65900"/>
                </a:lnTo>
                <a:lnTo>
                  <a:pt x="1278927" y="53785"/>
                </a:lnTo>
                <a:lnTo>
                  <a:pt x="1323924" y="42852"/>
                </a:lnTo>
                <a:lnTo>
                  <a:pt x="1369378" y="33117"/>
                </a:lnTo>
                <a:lnTo>
                  <a:pt x="1415270" y="24597"/>
                </a:lnTo>
                <a:lnTo>
                  <a:pt x="1461584" y="17312"/>
                </a:lnTo>
                <a:lnTo>
                  <a:pt x="1508300" y="11277"/>
                </a:lnTo>
                <a:lnTo>
                  <a:pt x="1555403" y="6511"/>
                </a:lnTo>
                <a:lnTo>
                  <a:pt x="1602873" y="3031"/>
                </a:lnTo>
                <a:lnTo>
                  <a:pt x="1650694" y="854"/>
                </a:lnTo>
                <a:lnTo>
                  <a:pt x="1698847" y="0"/>
                </a:lnTo>
                <a:lnTo>
                  <a:pt x="1747006" y="479"/>
                </a:lnTo>
                <a:lnTo>
                  <a:pt x="1794842" y="2282"/>
                </a:lnTo>
                <a:lnTo>
                  <a:pt x="1842339" y="5392"/>
                </a:lnTo>
                <a:lnTo>
                  <a:pt x="1889477" y="9790"/>
                </a:lnTo>
                <a:lnTo>
                  <a:pt x="1936239" y="15460"/>
                </a:lnTo>
                <a:lnTo>
                  <a:pt x="1982608" y="22385"/>
                </a:lnTo>
                <a:lnTo>
                  <a:pt x="2028565" y="30546"/>
                </a:lnTo>
                <a:lnTo>
                  <a:pt x="2074093" y="39926"/>
                </a:lnTo>
                <a:lnTo>
                  <a:pt x="2119175" y="50508"/>
                </a:lnTo>
                <a:lnTo>
                  <a:pt x="2163792" y="62275"/>
                </a:lnTo>
                <a:lnTo>
                  <a:pt x="2207926" y="75209"/>
                </a:lnTo>
                <a:lnTo>
                  <a:pt x="2251561" y="89293"/>
                </a:lnTo>
                <a:lnTo>
                  <a:pt x="2294677" y="104508"/>
                </a:lnTo>
                <a:lnTo>
                  <a:pt x="2337258" y="120839"/>
                </a:lnTo>
                <a:lnTo>
                  <a:pt x="2379286" y="138267"/>
                </a:lnTo>
                <a:lnTo>
                  <a:pt x="2420742" y="156775"/>
                </a:lnTo>
                <a:lnTo>
                  <a:pt x="2461609" y="176345"/>
                </a:lnTo>
                <a:lnTo>
                  <a:pt x="2501870" y="196961"/>
                </a:lnTo>
                <a:lnTo>
                  <a:pt x="2541506" y="218604"/>
                </a:lnTo>
                <a:lnTo>
                  <a:pt x="2580500" y="241258"/>
                </a:lnTo>
                <a:lnTo>
                  <a:pt x="2618834" y="264905"/>
                </a:lnTo>
                <a:lnTo>
                  <a:pt x="2656490" y="289527"/>
                </a:lnTo>
                <a:lnTo>
                  <a:pt x="2693450" y="315107"/>
                </a:lnTo>
                <a:lnTo>
                  <a:pt x="2729697" y="341627"/>
                </a:lnTo>
                <a:lnTo>
                  <a:pt x="2765213" y="369071"/>
                </a:lnTo>
                <a:lnTo>
                  <a:pt x="2799981" y="397421"/>
                </a:lnTo>
                <a:lnTo>
                  <a:pt x="2833981" y="426659"/>
                </a:lnTo>
                <a:lnTo>
                  <a:pt x="2867198" y="456768"/>
                </a:lnTo>
                <a:lnTo>
                  <a:pt x="2899612" y="487731"/>
                </a:lnTo>
                <a:lnTo>
                  <a:pt x="2931206" y="519529"/>
                </a:lnTo>
                <a:lnTo>
                  <a:pt x="2961963" y="552147"/>
                </a:lnTo>
                <a:lnTo>
                  <a:pt x="2991864" y="585566"/>
                </a:lnTo>
                <a:lnTo>
                  <a:pt x="3020892" y="619768"/>
                </a:lnTo>
                <a:lnTo>
                  <a:pt x="3049029" y="654737"/>
                </a:lnTo>
                <a:lnTo>
                  <a:pt x="3076257" y="690455"/>
                </a:lnTo>
                <a:lnTo>
                  <a:pt x="3102559" y="726905"/>
                </a:lnTo>
                <a:lnTo>
                  <a:pt x="3127917" y="764069"/>
                </a:lnTo>
                <a:lnTo>
                  <a:pt x="3152312" y="801929"/>
                </a:lnTo>
                <a:lnTo>
                  <a:pt x="3175728" y="840469"/>
                </a:lnTo>
                <a:lnTo>
                  <a:pt x="3183288" y="853688"/>
                </a:lnTo>
                <a:lnTo>
                  <a:pt x="1702177" y="853688"/>
                </a:lnTo>
                <a:lnTo>
                  <a:pt x="1654243" y="855202"/>
                </a:lnTo>
                <a:lnTo>
                  <a:pt x="1607010" y="859321"/>
                </a:lnTo>
                <a:lnTo>
                  <a:pt x="1560547" y="865973"/>
                </a:lnTo>
                <a:lnTo>
                  <a:pt x="1514925" y="875090"/>
                </a:lnTo>
                <a:lnTo>
                  <a:pt x="1470214" y="886602"/>
                </a:lnTo>
                <a:lnTo>
                  <a:pt x="1426486" y="900437"/>
                </a:lnTo>
                <a:lnTo>
                  <a:pt x="1383809" y="916525"/>
                </a:lnTo>
                <a:lnTo>
                  <a:pt x="1342255" y="934798"/>
                </a:lnTo>
                <a:lnTo>
                  <a:pt x="1301894" y="955184"/>
                </a:lnTo>
                <a:lnTo>
                  <a:pt x="1262797" y="977613"/>
                </a:lnTo>
                <a:lnTo>
                  <a:pt x="1225034" y="1002016"/>
                </a:lnTo>
                <a:lnTo>
                  <a:pt x="1188675" y="1028322"/>
                </a:lnTo>
                <a:lnTo>
                  <a:pt x="1153791" y="1056460"/>
                </a:lnTo>
                <a:lnTo>
                  <a:pt x="1120453" y="1086361"/>
                </a:lnTo>
                <a:lnTo>
                  <a:pt x="1088730" y="1117955"/>
                </a:lnTo>
                <a:lnTo>
                  <a:pt x="1058693" y="1151172"/>
                </a:lnTo>
                <a:lnTo>
                  <a:pt x="1030413" y="1185940"/>
                </a:lnTo>
                <a:lnTo>
                  <a:pt x="1003960" y="1222191"/>
                </a:lnTo>
                <a:lnTo>
                  <a:pt x="979404" y="1259854"/>
                </a:lnTo>
                <a:lnTo>
                  <a:pt x="956816" y="1298859"/>
                </a:lnTo>
                <a:lnTo>
                  <a:pt x="936267" y="1339135"/>
                </a:lnTo>
                <a:lnTo>
                  <a:pt x="917826" y="1380613"/>
                </a:lnTo>
                <a:lnTo>
                  <a:pt x="901565" y="1423222"/>
                </a:lnTo>
                <a:lnTo>
                  <a:pt x="887553" y="1466893"/>
                </a:lnTo>
                <a:lnTo>
                  <a:pt x="875861" y="1511555"/>
                </a:lnTo>
                <a:lnTo>
                  <a:pt x="866560" y="1557138"/>
                </a:lnTo>
                <a:lnTo>
                  <a:pt x="859719" y="1603571"/>
                </a:lnTo>
                <a:lnTo>
                  <a:pt x="855411" y="1650786"/>
                </a:lnTo>
                <a:lnTo>
                  <a:pt x="853820" y="1695436"/>
                </a:lnTo>
                <a:close/>
              </a:path>
              <a:path extrusionOk="0" h="1695450" w="3409949">
                <a:moveTo>
                  <a:pt x="2557216" y="1692067"/>
                </a:moveTo>
                <a:lnTo>
                  <a:pt x="2555135" y="1644157"/>
                </a:lnTo>
                <a:lnTo>
                  <a:pt x="2550458" y="1596977"/>
                </a:lnTo>
                <a:lnTo>
                  <a:pt x="2543255" y="1550598"/>
                </a:lnTo>
                <a:lnTo>
                  <a:pt x="2533599" y="1505089"/>
                </a:lnTo>
                <a:lnTo>
                  <a:pt x="2521559" y="1460520"/>
                </a:lnTo>
                <a:lnTo>
                  <a:pt x="2507207" y="1416960"/>
                </a:lnTo>
                <a:lnTo>
                  <a:pt x="2490613" y="1374479"/>
                </a:lnTo>
                <a:lnTo>
                  <a:pt x="2471850" y="1333146"/>
                </a:lnTo>
                <a:lnTo>
                  <a:pt x="2450987" y="1293031"/>
                </a:lnTo>
                <a:lnTo>
                  <a:pt x="2428095" y="1254204"/>
                </a:lnTo>
                <a:lnTo>
                  <a:pt x="2403247" y="1216733"/>
                </a:lnTo>
                <a:lnTo>
                  <a:pt x="2376512" y="1180690"/>
                </a:lnTo>
                <a:lnTo>
                  <a:pt x="2347961" y="1146143"/>
                </a:lnTo>
                <a:lnTo>
                  <a:pt x="2317666" y="1113162"/>
                </a:lnTo>
                <a:lnTo>
                  <a:pt x="2285698" y="1081817"/>
                </a:lnTo>
                <a:lnTo>
                  <a:pt x="2252127" y="1052176"/>
                </a:lnTo>
                <a:lnTo>
                  <a:pt x="2217025" y="1024311"/>
                </a:lnTo>
                <a:lnTo>
                  <a:pt x="2180462" y="998289"/>
                </a:lnTo>
                <a:lnTo>
                  <a:pt x="2142509" y="974182"/>
                </a:lnTo>
                <a:lnTo>
                  <a:pt x="2103239" y="952059"/>
                </a:lnTo>
                <a:lnTo>
                  <a:pt x="2062720" y="931988"/>
                </a:lnTo>
                <a:lnTo>
                  <a:pt x="2021025" y="914040"/>
                </a:lnTo>
                <a:lnTo>
                  <a:pt x="1978224" y="898285"/>
                </a:lnTo>
                <a:lnTo>
                  <a:pt x="1934389" y="884791"/>
                </a:lnTo>
                <a:lnTo>
                  <a:pt x="1889590" y="873629"/>
                </a:lnTo>
                <a:lnTo>
                  <a:pt x="1843898" y="864868"/>
                </a:lnTo>
                <a:lnTo>
                  <a:pt x="1797385" y="858578"/>
                </a:lnTo>
                <a:lnTo>
                  <a:pt x="1750121" y="854828"/>
                </a:lnTo>
                <a:lnTo>
                  <a:pt x="1702177" y="853688"/>
                </a:lnTo>
                <a:lnTo>
                  <a:pt x="3183288" y="853688"/>
                </a:lnTo>
                <a:lnTo>
                  <a:pt x="3219549" y="919517"/>
                </a:lnTo>
                <a:lnTo>
                  <a:pt x="3239919" y="959991"/>
                </a:lnTo>
                <a:lnTo>
                  <a:pt x="3259238" y="1001074"/>
                </a:lnTo>
                <a:lnTo>
                  <a:pt x="3277488" y="1042749"/>
                </a:lnTo>
                <a:lnTo>
                  <a:pt x="3294652" y="1085000"/>
                </a:lnTo>
                <a:lnTo>
                  <a:pt x="3310712" y="1127807"/>
                </a:lnTo>
                <a:lnTo>
                  <a:pt x="3325650" y="1171155"/>
                </a:lnTo>
                <a:lnTo>
                  <a:pt x="3339449" y="1215025"/>
                </a:lnTo>
                <a:lnTo>
                  <a:pt x="3352205" y="1259854"/>
                </a:lnTo>
                <a:lnTo>
                  <a:pt x="3363555" y="1304264"/>
                </a:lnTo>
                <a:lnTo>
                  <a:pt x="3373828" y="1349597"/>
                </a:lnTo>
                <a:lnTo>
                  <a:pt x="3382890" y="1395384"/>
                </a:lnTo>
                <a:lnTo>
                  <a:pt x="3390723" y="1441606"/>
                </a:lnTo>
                <a:lnTo>
                  <a:pt x="3397311" y="1488246"/>
                </a:lnTo>
                <a:lnTo>
                  <a:pt x="3402634" y="1535286"/>
                </a:lnTo>
                <a:lnTo>
                  <a:pt x="3406675" y="1582710"/>
                </a:lnTo>
                <a:lnTo>
                  <a:pt x="3409417" y="1630500"/>
                </a:lnTo>
                <a:lnTo>
                  <a:pt x="3409949" y="1648478"/>
                </a:lnTo>
                <a:lnTo>
                  <a:pt x="3409949" y="1678652"/>
                </a:lnTo>
                <a:lnTo>
                  <a:pt x="2557216" y="1692067"/>
                </a:lnTo>
                <a:close/>
              </a:path>
            </a:pathLst>
          </a:custGeom>
          <a:solidFill>
            <a:srgbClr val="8181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8" name="Google Shape;278;p13"/>
          <p:cNvSpPr txBox="1"/>
          <p:nvPr>
            <p:ph type="title"/>
          </p:nvPr>
        </p:nvSpPr>
        <p:spPr>
          <a:xfrm>
            <a:off x="1753826" y="1755719"/>
            <a:ext cx="14793000" cy="436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5600"/>
              <a:buNone/>
              <a:defRPr b="1" i="0" sz="2700">
                <a:solidFill>
                  <a:srgbClr val="FABC00"/>
                </a:solidFill>
                <a:latin typeface="Tahoma"/>
                <a:ea typeface="Tahoma"/>
                <a:cs typeface="Tahoma"/>
                <a:sym typeface="Tahoma"/>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79" name="Google Shape;279;p13"/>
          <p:cNvSpPr txBox="1"/>
          <p:nvPr>
            <p:ph idx="11" type="ftr"/>
          </p:nvPr>
        </p:nvSpPr>
        <p:spPr>
          <a:xfrm>
            <a:off x="6222238" y="9578721"/>
            <a:ext cx="5856300" cy="515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13"/>
          <p:cNvSpPr txBox="1"/>
          <p:nvPr>
            <p:ph idx="10" type="dt"/>
          </p:nvPr>
        </p:nvSpPr>
        <p:spPr>
          <a:xfrm>
            <a:off x="915035" y="9578721"/>
            <a:ext cx="4209300" cy="51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p13"/>
          <p:cNvSpPr txBox="1"/>
          <p:nvPr>
            <p:ph idx="12" type="sldNum"/>
          </p:nvPr>
        </p:nvSpPr>
        <p:spPr>
          <a:xfrm>
            <a:off x="13176505" y="9578721"/>
            <a:ext cx="42093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82" name="Shape 282"/>
        <p:cNvGrpSpPr/>
        <p:nvPr/>
      </p:nvGrpSpPr>
      <p:grpSpPr>
        <a:xfrm>
          <a:off x="0" y="0"/>
          <a:ext cx="0" cy="0"/>
          <a:chOff x="0" y="0"/>
          <a:chExt cx="0" cy="0"/>
        </a:xfrm>
      </p:grpSpPr>
      <p:sp>
        <p:nvSpPr>
          <p:cNvPr id="283" name="Google Shape;283;p14"/>
          <p:cNvSpPr/>
          <p:nvPr/>
        </p:nvSpPr>
        <p:spPr>
          <a:xfrm>
            <a:off x="0" y="0"/>
            <a:ext cx="9124315" cy="10287000"/>
          </a:xfrm>
          <a:custGeom>
            <a:rect b="b" l="l" r="r" t="t"/>
            <a:pathLst>
              <a:path extrusionOk="0" h="10287000" w="9124315">
                <a:moveTo>
                  <a:pt x="9123749" y="10286999"/>
                </a:moveTo>
                <a:lnTo>
                  <a:pt x="0" y="10286999"/>
                </a:lnTo>
                <a:lnTo>
                  <a:pt x="0" y="0"/>
                </a:lnTo>
                <a:lnTo>
                  <a:pt x="9123749" y="0"/>
                </a:lnTo>
                <a:lnTo>
                  <a:pt x="9123749" y="10286999"/>
                </a:lnTo>
                <a:close/>
              </a:path>
            </a:pathLst>
          </a:custGeom>
          <a:solidFill>
            <a:srgbClr val="74C3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4" name="Google Shape;284;p14"/>
          <p:cNvSpPr txBox="1"/>
          <p:nvPr>
            <p:ph type="title"/>
          </p:nvPr>
        </p:nvSpPr>
        <p:spPr>
          <a:xfrm>
            <a:off x="1753826" y="1755719"/>
            <a:ext cx="14793000" cy="436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5600"/>
              <a:buNone/>
              <a:defRPr b="1" i="0" sz="2700">
                <a:solidFill>
                  <a:srgbClr val="FABC00"/>
                </a:solidFill>
                <a:latin typeface="Tahoma"/>
                <a:ea typeface="Tahoma"/>
                <a:cs typeface="Tahoma"/>
                <a:sym typeface="Tahoma"/>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85" name="Google Shape;285;p14"/>
          <p:cNvSpPr txBox="1"/>
          <p:nvPr>
            <p:ph idx="1" type="body"/>
          </p:nvPr>
        </p:nvSpPr>
        <p:spPr>
          <a:xfrm>
            <a:off x="3147218" y="2914938"/>
            <a:ext cx="12006300" cy="24732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600"/>
              <a:buNone/>
              <a:defRPr b="1" i="0" sz="3450">
                <a:solidFill>
                  <a:srgbClr val="26316F"/>
                </a:solidFill>
                <a:latin typeface="Tahoma"/>
                <a:ea typeface="Tahoma"/>
                <a:cs typeface="Tahoma"/>
                <a:sym typeface="Tahoma"/>
              </a:defRPr>
            </a:lvl1pPr>
            <a:lvl2pPr indent="-228600" lvl="1" marL="914400" rtl="0" algn="l">
              <a:spcBef>
                <a:spcPts val="2400"/>
              </a:spcBef>
              <a:spcAft>
                <a:spcPts val="0"/>
              </a:spcAft>
              <a:buSzPts val="2200"/>
              <a:buNone/>
              <a:defRPr/>
            </a:lvl2pPr>
            <a:lvl3pPr indent="-228600" lvl="2" marL="1371600" rtl="0" algn="l">
              <a:spcBef>
                <a:spcPts val="2400"/>
              </a:spcBef>
              <a:spcAft>
                <a:spcPts val="0"/>
              </a:spcAft>
              <a:buSzPts val="2200"/>
              <a:buNone/>
              <a:defRPr/>
            </a:lvl3pPr>
            <a:lvl4pPr indent="-228600" lvl="3" marL="1828800" rtl="0" algn="l">
              <a:spcBef>
                <a:spcPts val="2400"/>
              </a:spcBef>
              <a:spcAft>
                <a:spcPts val="0"/>
              </a:spcAft>
              <a:buSzPts val="2200"/>
              <a:buNone/>
              <a:defRPr/>
            </a:lvl4pPr>
            <a:lvl5pPr indent="-228600" lvl="4" marL="2286000" rtl="0" algn="l">
              <a:spcBef>
                <a:spcPts val="2400"/>
              </a:spcBef>
              <a:spcAft>
                <a:spcPts val="0"/>
              </a:spcAft>
              <a:buSzPts val="2200"/>
              <a:buNone/>
              <a:defRPr/>
            </a:lvl5pPr>
            <a:lvl6pPr indent="-228600" lvl="5" marL="2743200" rtl="0" algn="l">
              <a:spcBef>
                <a:spcPts val="2400"/>
              </a:spcBef>
              <a:spcAft>
                <a:spcPts val="0"/>
              </a:spcAft>
              <a:buSzPts val="2200"/>
              <a:buNone/>
              <a:defRPr/>
            </a:lvl6pPr>
            <a:lvl7pPr indent="-228600" lvl="6" marL="3200400" rtl="0" algn="l">
              <a:spcBef>
                <a:spcPts val="2400"/>
              </a:spcBef>
              <a:spcAft>
                <a:spcPts val="0"/>
              </a:spcAft>
              <a:buSzPts val="2200"/>
              <a:buNone/>
              <a:defRPr/>
            </a:lvl7pPr>
            <a:lvl8pPr indent="-228600" lvl="7" marL="3657600" rtl="0" algn="l">
              <a:spcBef>
                <a:spcPts val="2400"/>
              </a:spcBef>
              <a:spcAft>
                <a:spcPts val="0"/>
              </a:spcAft>
              <a:buSzPts val="2200"/>
              <a:buNone/>
              <a:defRPr/>
            </a:lvl8pPr>
            <a:lvl9pPr indent="-228600" lvl="8" marL="4114800" rtl="0" algn="l">
              <a:spcBef>
                <a:spcPts val="2400"/>
              </a:spcBef>
              <a:spcAft>
                <a:spcPts val="2400"/>
              </a:spcAft>
              <a:buSzPts val="2200"/>
              <a:buNone/>
              <a:defRPr/>
            </a:lvl9pPr>
          </a:lstStyle>
          <a:p/>
        </p:txBody>
      </p:sp>
      <p:sp>
        <p:nvSpPr>
          <p:cNvPr id="286" name="Google Shape;286;p14"/>
          <p:cNvSpPr txBox="1"/>
          <p:nvPr>
            <p:ph idx="11" type="ftr"/>
          </p:nvPr>
        </p:nvSpPr>
        <p:spPr>
          <a:xfrm>
            <a:off x="6222238" y="9578721"/>
            <a:ext cx="5856300" cy="515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7" name="Google Shape;287;p14"/>
          <p:cNvSpPr txBox="1"/>
          <p:nvPr>
            <p:ph idx="10" type="dt"/>
          </p:nvPr>
        </p:nvSpPr>
        <p:spPr>
          <a:xfrm>
            <a:off x="915035" y="9578721"/>
            <a:ext cx="4209300" cy="51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8" name="Google Shape;288;p14"/>
          <p:cNvSpPr txBox="1"/>
          <p:nvPr>
            <p:ph idx="12" type="sldNum"/>
          </p:nvPr>
        </p:nvSpPr>
        <p:spPr>
          <a:xfrm>
            <a:off x="13176505" y="9578721"/>
            <a:ext cx="42093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289" name="Shape 289"/>
        <p:cNvGrpSpPr/>
        <p:nvPr/>
      </p:nvGrpSpPr>
      <p:grpSpPr>
        <a:xfrm>
          <a:off x="0" y="0"/>
          <a:ext cx="0" cy="0"/>
          <a:chOff x="0" y="0"/>
          <a:chExt cx="0" cy="0"/>
        </a:xfrm>
      </p:grpSpPr>
      <p:sp>
        <p:nvSpPr>
          <p:cNvPr id="290" name="Google Shape;290;p15"/>
          <p:cNvSpPr/>
          <p:nvPr/>
        </p:nvSpPr>
        <p:spPr>
          <a:xfrm>
            <a:off x="0" y="0"/>
            <a:ext cx="2414905" cy="2363470"/>
          </a:xfrm>
          <a:custGeom>
            <a:rect b="b" l="l" r="r" t="t"/>
            <a:pathLst>
              <a:path extrusionOk="0" h="2363470" w="2414905">
                <a:moveTo>
                  <a:pt x="1387476" y="1939448"/>
                </a:moveTo>
                <a:lnTo>
                  <a:pt x="46138" y="1939448"/>
                </a:lnTo>
                <a:lnTo>
                  <a:pt x="95428" y="1938361"/>
                </a:lnTo>
                <a:lnTo>
                  <a:pt x="144564" y="1936044"/>
                </a:lnTo>
                <a:lnTo>
                  <a:pt x="193527" y="1932503"/>
                </a:lnTo>
                <a:lnTo>
                  <a:pt x="242294" y="1927749"/>
                </a:lnTo>
                <a:lnTo>
                  <a:pt x="290845" y="1921789"/>
                </a:lnTo>
                <a:lnTo>
                  <a:pt x="339160" y="1914632"/>
                </a:lnTo>
                <a:lnTo>
                  <a:pt x="387216" y="1906286"/>
                </a:lnTo>
                <a:lnTo>
                  <a:pt x="434993" y="1896760"/>
                </a:lnTo>
                <a:lnTo>
                  <a:pt x="482469" y="1886062"/>
                </a:lnTo>
                <a:lnTo>
                  <a:pt x="529625" y="1874201"/>
                </a:lnTo>
                <a:lnTo>
                  <a:pt x="576438" y="1861185"/>
                </a:lnTo>
                <a:lnTo>
                  <a:pt x="622887" y="1847023"/>
                </a:lnTo>
                <a:lnTo>
                  <a:pt x="668953" y="1831722"/>
                </a:lnTo>
                <a:lnTo>
                  <a:pt x="714612" y="1815293"/>
                </a:lnTo>
                <a:lnTo>
                  <a:pt x="759846" y="1797742"/>
                </a:lnTo>
                <a:lnTo>
                  <a:pt x="804631" y="1779079"/>
                </a:lnTo>
                <a:lnTo>
                  <a:pt x="848949" y="1759311"/>
                </a:lnTo>
                <a:lnTo>
                  <a:pt x="892776" y="1738448"/>
                </a:lnTo>
                <a:lnTo>
                  <a:pt x="936093" y="1716498"/>
                </a:lnTo>
                <a:lnTo>
                  <a:pt x="978878" y="1693469"/>
                </a:lnTo>
                <a:lnTo>
                  <a:pt x="1021111" y="1669370"/>
                </a:lnTo>
                <a:lnTo>
                  <a:pt x="1062770" y="1644209"/>
                </a:lnTo>
                <a:lnTo>
                  <a:pt x="1103834" y="1617995"/>
                </a:lnTo>
                <a:lnTo>
                  <a:pt x="1144282" y="1590736"/>
                </a:lnTo>
                <a:lnTo>
                  <a:pt x="1184093" y="1562441"/>
                </a:lnTo>
                <a:lnTo>
                  <a:pt x="1223246" y="1533118"/>
                </a:lnTo>
                <a:lnTo>
                  <a:pt x="1261720" y="1502775"/>
                </a:lnTo>
                <a:lnTo>
                  <a:pt x="1299494" y="1471422"/>
                </a:lnTo>
                <a:lnTo>
                  <a:pt x="1336548" y="1439066"/>
                </a:lnTo>
                <a:lnTo>
                  <a:pt x="1372859" y="1405716"/>
                </a:lnTo>
                <a:lnTo>
                  <a:pt x="1408407" y="1371380"/>
                </a:lnTo>
                <a:lnTo>
                  <a:pt x="1443080" y="1336162"/>
                </a:lnTo>
                <a:lnTo>
                  <a:pt x="1476775" y="1300170"/>
                </a:lnTo>
                <a:lnTo>
                  <a:pt x="1509483" y="1263427"/>
                </a:lnTo>
                <a:lnTo>
                  <a:pt x="1541195" y="1225953"/>
                </a:lnTo>
                <a:lnTo>
                  <a:pt x="1571904" y="1187770"/>
                </a:lnTo>
                <a:lnTo>
                  <a:pt x="1601599" y="1148898"/>
                </a:lnTo>
                <a:lnTo>
                  <a:pt x="1630273" y="1109358"/>
                </a:lnTo>
                <a:lnTo>
                  <a:pt x="1657917" y="1069171"/>
                </a:lnTo>
                <a:lnTo>
                  <a:pt x="1684522" y="1028359"/>
                </a:lnTo>
                <a:lnTo>
                  <a:pt x="1710080" y="986941"/>
                </a:lnTo>
                <a:lnTo>
                  <a:pt x="1734582" y="944940"/>
                </a:lnTo>
                <a:lnTo>
                  <a:pt x="1758018" y="902375"/>
                </a:lnTo>
                <a:lnTo>
                  <a:pt x="1780381" y="859269"/>
                </a:lnTo>
                <a:lnTo>
                  <a:pt x="1801662" y="815641"/>
                </a:lnTo>
                <a:lnTo>
                  <a:pt x="1821852" y="771514"/>
                </a:lnTo>
                <a:lnTo>
                  <a:pt x="1840943" y="726907"/>
                </a:lnTo>
                <a:lnTo>
                  <a:pt x="1858926" y="681842"/>
                </a:lnTo>
                <a:lnTo>
                  <a:pt x="1875791" y="636340"/>
                </a:lnTo>
                <a:lnTo>
                  <a:pt x="1891531" y="590422"/>
                </a:lnTo>
                <a:lnTo>
                  <a:pt x="1906137" y="544108"/>
                </a:lnTo>
                <a:lnTo>
                  <a:pt x="1919601" y="497420"/>
                </a:lnTo>
                <a:lnTo>
                  <a:pt x="1931912" y="450378"/>
                </a:lnTo>
                <a:lnTo>
                  <a:pt x="1943064" y="403005"/>
                </a:lnTo>
                <a:lnTo>
                  <a:pt x="1953047" y="355319"/>
                </a:lnTo>
                <a:lnTo>
                  <a:pt x="1961852" y="307343"/>
                </a:lnTo>
                <a:lnTo>
                  <a:pt x="1969471" y="259098"/>
                </a:lnTo>
                <a:lnTo>
                  <a:pt x="1975896" y="210604"/>
                </a:lnTo>
                <a:lnTo>
                  <a:pt x="1981117" y="161883"/>
                </a:lnTo>
                <a:lnTo>
                  <a:pt x="1985125" y="112954"/>
                </a:lnTo>
                <a:lnTo>
                  <a:pt x="1987917" y="63723"/>
                </a:lnTo>
                <a:lnTo>
                  <a:pt x="1989472" y="14562"/>
                </a:lnTo>
                <a:lnTo>
                  <a:pt x="1989566" y="0"/>
                </a:lnTo>
                <a:lnTo>
                  <a:pt x="2414845" y="0"/>
                </a:lnTo>
                <a:lnTo>
                  <a:pt x="2413483" y="63840"/>
                </a:lnTo>
                <a:lnTo>
                  <a:pt x="2411128" y="114114"/>
                </a:lnTo>
                <a:lnTo>
                  <a:pt x="2407711" y="164353"/>
                </a:lnTo>
                <a:lnTo>
                  <a:pt x="2403243" y="214425"/>
                </a:lnTo>
                <a:lnTo>
                  <a:pt x="2397731" y="264315"/>
                </a:lnTo>
                <a:lnTo>
                  <a:pt x="2391181" y="314008"/>
                </a:lnTo>
                <a:lnTo>
                  <a:pt x="2383599" y="363488"/>
                </a:lnTo>
                <a:lnTo>
                  <a:pt x="2374992" y="412741"/>
                </a:lnTo>
                <a:lnTo>
                  <a:pt x="2365366" y="461750"/>
                </a:lnTo>
                <a:lnTo>
                  <a:pt x="2354727" y="510501"/>
                </a:lnTo>
                <a:lnTo>
                  <a:pt x="2343082" y="558979"/>
                </a:lnTo>
                <a:lnTo>
                  <a:pt x="2330436" y="607168"/>
                </a:lnTo>
                <a:lnTo>
                  <a:pt x="2316796" y="655053"/>
                </a:lnTo>
                <a:lnTo>
                  <a:pt x="2302169" y="702618"/>
                </a:lnTo>
                <a:lnTo>
                  <a:pt x="2286561" y="749850"/>
                </a:lnTo>
                <a:lnTo>
                  <a:pt x="2269977" y="796731"/>
                </a:lnTo>
                <a:lnTo>
                  <a:pt x="2252425" y="843248"/>
                </a:lnTo>
                <a:lnTo>
                  <a:pt x="2233910" y="889385"/>
                </a:lnTo>
                <a:lnTo>
                  <a:pt x="2214439" y="935126"/>
                </a:lnTo>
                <a:lnTo>
                  <a:pt x="2194019" y="980457"/>
                </a:lnTo>
                <a:lnTo>
                  <a:pt x="2172655" y="1025362"/>
                </a:lnTo>
                <a:lnTo>
                  <a:pt x="2150353" y="1069827"/>
                </a:lnTo>
                <a:lnTo>
                  <a:pt x="2127121" y="1113834"/>
                </a:lnTo>
                <a:lnTo>
                  <a:pt x="2102964" y="1157371"/>
                </a:lnTo>
                <a:lnTo>
                  <a:pt x="2077889" y="1200420"/>
                </a:lnTo>
                <a:lnTo>
                  <a:pt x="2051902" y="1242968"/>
                </a:lnTo>
                <a:lnTo>
                  <a:pt x="2025008" y="1284999"/>
                </a:lnTo>
                <a:lnTo>
                  <a:pt x="1997216" y="1326497"/>
                </a:lnTo>
                <a:lnTo>
                  <a:pt x="1968530" y="1367448"/>
                </a:lnTo>
                <a:lnTo>
                  <a:pt x="1938958" y="1407835"/>
                </a:lnTo>
                <a:lnTo>
                  <a:pt x="1908504" y="1447645"/>
                </a:lnTo>
                <a:lnTo>
                  <a:pt x="1877177" y="1486862"/>
                </a:lnTo>
                <a:lnTo>
                  <a:pt x="1844982" y="1525469"/>
                </a:lnTo>
                <a:lnTo>
                  <a:pt x="1811924" y="1563454"/>
                </a:lnTo>
                <a:lnTo>
                  <a:pt x="1778012" y="1600799"/>
                </a:lnTo>
                <a:lnTo>
                  <a:pt x="1743250" y="1637490"/>
                </a:lnTo>
                <a:lnTo>
                  <a:pt x="1707646" y="1673511"/>
                </a:lnTo>
                <a:lnTo>
                  <a:pt x="1671287" y="1708770"/>
                </a:lnTo>
                <a:lnTo>
                  <a:pt x="1634266" y="1743180"/>
                </a:lnTo>
                <a:lnTo>
                  <a:pt x="1596599" y="1776735"/>
                </a:lnTo>
                <a:lnTo>
                  <a:pt x="1558302" y="1809428"/>
                </a:lnTo>
                <a:lnTo>
                  <a:pt x="1519389" y="1841253"/>
                </a:lnTo>
                <a:lnTo>
                  <a:pt x="1479876" y="1872205"/>
                </a:lnTo>
                <a:lnTo>
                  <a:pt x="1439778" y="1902277"/>
                </a:lnTo>
                <a:lnTo>
                  <a:pt x="1399110" y="1931462"/>
                </a:lnTo>
                <a:lnTo>
                  <a:pt x="1387476" y="1939448"/>
                </a:lnTo>
                <a:close/>
              </a:path>
              <a:path extrusionOk="0" h="2363470" w="2414905">
                <a:moveTo>
                  <a:pt x="120373" y="2362847"/>
                </a:moveTo>
                <a:lnTo>
                  <a:pt x="0" y="2362847"/>
                </a:lnTo>
                <a:lnTo>
                  <a:pt x="0" y="1939305"/>
                </a:lnTo>
                <a:lnTo>
                  <a:pt x="1387476" y="1939448"/>
                </a:lnTo>
                <a:lnTo>
                  <a:pt x="1357888" y="1959756"/>
                </a:lnTo>
                <a:lnTo>
                  <a:pt x="1316127" y="1987151"/>
                </a:lnTo>
                <a:lnTo>
                  <a:pt x="1273843" y="2013641"/>
                </a:lnTo>
                <a:lnTo>
                  <a:pt x="1231050" y="2039221"/>
                </a:lnTo>
                <a:lnTo>
                  <a:pt x="1187764" y="2063884"/>
                </a:lnTo>
                <a:lnTo>
                  <a:pt x="1143999" y="2087623"/>
                </a:lnTo>
                <a:lnTo>
                  <a:pt x="1099773" y="2110434"/>
                </a:lnTo>
                <a:lnTo>
                  <a:pt x="1055099" y="2132309"/>
                </a:lnTo>
                <a:lnTo>
                  <a:pt x="1009993" y="2153243"/>
                </a:lnTo>
                <a:lnTo>
                  <a:pt x="964470" y="2173230"/>
                </a:lnTo>
                <a:lnTo>
                  <a:pt x="918546" y="2192262"/>
                </a:lnTo>
                <a:lnTo>
                  <a:pt x="872236" y="2210335"/>
                </a:lnTo>
                <a:lnTo>
                  <a:pt x="825555" y="2227442"/>
                </a:lnTo>
                <a:lnTo>
                  <a:pt x="778519" y="2243576"/>
                </a:lnTo>
                <a:lnTo>
                  <a:pt x="731142" y="2258732"/>
                </a:lnTo>
                <a:lnTo>
                  <a:pt x="683440" y="2272904"/>
                </a:lnTo>
                <a:lnTo>
                  <a:pt x="635429" y="2286085"/>
                </a:lnTo>
                <a:lnTo>
                  <a:pt x="587123" y="2298269"/>
                </a:lnTo>
                <a:lnTo>
                  <a:pt x="538538" y="2309450"/>
                </a:lnTo>
                <a:lnTo>
                  <a:pt x="489689" y="2319622"/>
                </a:lnTo>
                <a:lnTo>
                  <a:pt x="440591" y="2328779"/>
                </a:lnTo>
                <a:lnTo>
                  <a:pt x="391261" y="2336914"/>
                </a:lnTo>
                <a:lnTo>
                  <a:pt x="341712" y="2344022"/>
                </a:lnTo>
                <a:lnTo>
                  <a:pt x="291961" y="2350096"/>
                </a:lnTo>
                <a:lnTo>
                  <a:pt x="242022" y="2355130"/>
                </a:lnTo>
                <a:lnTo>
                  <a:pt x="191911" y="2359118"/>
                </a:lnTo>
                <a:lnTo>
                  <a:pt x="141644" y="2362055"/>
                </a:lnTo>
                <a:lnTo>
                  <a:pt x="120373" y="2362847"/>
                </a:lnTo>
                <a:close/>
              </a:path>
            </a:pathLst>
          </a:custGeom>
          <a:solidFill>
            <a:srgbClr val="FAB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1" name="Google Shape;291;p15"/>
          <p:cNvPicPr preferRelativeResize="0"/>
          <p:nvPr/>
        </p:nvPicPr>
        <p:blipFill rotWithShape="1">
          <a:blip r:embed="rId2">
            <a:alphaModFix/>
          </a:blip>
          <a:srcRect b="0" l="0" r="0" t="0"/>
          <a:stretch/>
        </p:blipFill>
        <p:spPr>
          <a:xfrm>
            <a:off x="1426449" y="1477549"/>
            <a:ext cx="6524625" cy="7639048"/>
          </a:xfrm>
          <a:prstGeom prst="rect">
            <a:avLst/>
          </a:prstGeom>
          <a:noFill/>
          <a:ln>
            <a:noFill/>
          </a:ln>
        </p:spPr>
      </p:pic>
      <p:sp>
        <p:nvSpPr>
          <p:cNvPr id="292" name="Google Shape;292;p15"/>
          <p:cNvSpPr txBox="1"/>
          <p:nvPr>
            <p:ph idx="11" type="ftr"/>
          </p:nvPr>
        </p:nvSpPr>
        <p:spPr>
          <a:xfrm>
            <a:off x="6222238" y="9578721"/>
            <a:ext cx="5856300" cy="515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3" name="Google Shape;293;p15"/>
          <p:cNvSpPr txBox="1"/>
          <p:nvPr>
            <p:ph idx="10" type="dt"/>
          </p:nvPr>
        </p:nvSpPr>
        <p:spPr>
          <a:xfrm>
            <a:off x="915035" y="9578721"/>
            <a:ext cx="4209300" cy="51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4" name="Google Shape;294;p15"/>
          <p:cNvSpPr txBox="1"/>
          <p:nvPr>
            <p:ph idx="12" type="sldNum"/>
          </p:nvPr>
        </p:nvSpPr>
        <p:spPr>
          <a:xfrm>
            <a:off x="13176505" y="9578721"/>
            <a:ext cx="42093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293743" y="6820"/>
            <a:ext cx="2468156" cy="2772532"/>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13559652" y="5815277"/>
            <a:ext cx="4375356" cy="4484599"/>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1649144" y="3231635"/>
            <a:ext cx="11723700" cy="3750300"/>
          </a:xfrm>
          <a:prstGeom prst="rect">
            <a:avLst/>
          </a:prstGeom>
        </p:spPr>
        <p:txBody>
          <a:bodyPr anchorCtr="0" anchor="ctr" bIns="183000" lIns="183000" spcFirstLastPara="1" rIns="183000" wrap="square" tIns="18300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83" name="Google Shape;83;p3"/>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1252786" y="599490"/>
            <a:ext cx="1999963" cy="2001079"/>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2609411" y="1198628"/>
            <a:ext cx="14070900" cy="2001000"/>
          </a:xfrm>
          <a:prstGeom prst="rect">
            <a:avLst/>
          </a:prstGeom>
        </p:spPr>
        <p:txBody>
          <a:bodyPr anchorCtr="0" anchor="t" bIns="183000" lIns="183000" spcFirstLastPara="1" rIns="183000" wrap="square" tIns="1830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9" name="Google Shape;89;p4"/>
          <p:cNvSpPr txBox="1"/>
          <p:nvPr>
            <p:ph idx="1" type="body"/>
          </p:nvPr>
        </p:nvSpPr>
        <p:spPr>
          <a:xfrm>
            <a:off x="2609411" y="3985014"/>
            <a:ext cx="14070900" cy="5089500"/>
          </a:xfrm>
          <a:prstGeom prst="rect">
            <a:avLst/>
          </a:prstGeom>
        </p:spPr>
        <p:txBody>
          <a:bodyPr anchorCtr="0" anchor="t" bIns="183000" lIns="183000" spcFirstLastPara="1" rIns="183000" wrap="square" tIns="18300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90" name="Google Shape;90;p4"/>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1252786" y="599490"/>
            <a:ext cx="1999963" cy="2001079"/>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2609411" y="1198628"/>
            <a:ext cx="14070900" cy="2001000"/>
          </a:xfrm>
          <a:prstGeom prst="rect">
            <a:avLst/>
          </a:prstGeom>
        </p:spPr>
        <p:txBody>
          <a:bodyPr anchorCtr="0" anchor="t" bIns="183000" lIns="183000" spcFirstLastPara="1" rIns="183000" wrap="square" tIns="1830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96" name="Google Shape;96;p5"/>
          <p:cNvSpPr txBox="1"/>
          <p:nvPr>
            <p:ph idx="1" type="body"/>
          </p:nvPr>
        </p:nvSpPr>
        <p:spPr>
          <a:xfrm>
            <a:off x="2609411" y="3985014"/>
            <a:ext cx="6865800" cy="5089500"/>
          </a:xfrm>
          <a:prstGeom prst="rect">
            <a:avLst/>
          </a:prstGeom>
        </p:spPr>
        <p:txBody>
          <a:bodyPr anchorCtr="0" anchor="t" bIns="183000" lIns="183000" spcFirstLastPara="1" rIns="183000" wrap="square" tIns="18300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97" name="Google Shape;97;p5"/>
          <p:cNvSpPr txBox="1"/>
          <p:nvPr>
            <p:ph idx="2" type="body"/>
          </p:nvPr>
        </p:nvSpPr>
        <p:spPr>
          <a:xfrm>
            <a:off x="9814111" y="3985014"/>
            <a:ext cx="6865800" cy="5089500"/>
          </a:xfrm>
          <a:prstGeom prst="rect">
            <a:avLst/>
          </a:prstGeom>
        </p:spPr>
        <p:txBody>
          <a:bodyPr anchorCtr="0" anchor="t" bIns="183000" lIns="183000" spcFirstLastPara="1" rIns="183000" wrap="square" tIns="18300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98" name="Google Shape;98;p5"/>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1252786" y="599490"/>
            <a:ext cx="1999963" cy="2001079"/>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2609411" y="1198628"/>
            <a:ext cx="14070900" cy="2001000"/>
          </a:xfrm>
          <a:prstGeom prst="rect">
            <a:avLst/>
          </a:prstGeom>
        </p:spPr>
        <p:txBody>
          <a:bodyPr anchorCtr="0" anchor="t" bIns="183000" lIns="183000" spcFirstLastPara="1" rIns="183000" wrap="square" tIns="1830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4" name="Google Shape;104;p6"/>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1252786" y="599490"/>
            <a:ext cx="1999963" cy="2001079"/>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2609411" y="1198628"/>
            <a:ext cx="6628500" cy="3183900"/>
          </a:xfrm>
          <a:prstGeom prst="rect">
            <a:avLst/>
          </a:prstGeom>
        </p:spPr>
        <p:txBody>
          <a:bodyPr anchorCtr="0" anchor="t" bIns="183000" lIns="183000" spcFirstLastPara="1" rIns="183000" wrap="square" tIns="1830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0" name="Google Shape;110;p7"/>
          <p:cNvSpPr txBox="1"/>
          <p:nvPr>
            <p:ph idx="1" type="body"/>
          </p:nvPr>
        </p:nvSpPr>
        <p:spPr>
          <a:xfrm>
            <a:off x="2609411" y="4625053"/>
            <a:ext cx="6628500" cy="4449000"/>
          </a:xfrm>
          <a:prstGeom prst="rect">
            <a:avLst/>
          </a:prstGeom>
        </p:spPr>
        <p:txBody>
          <a:bodyPr anchorCtr="0" anchor="t" bIns="183000" lIns="183000" spcFirstLastPara="1" rIns="183000" wrap="square" tIns="18300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111" name="Google Shape;111;p7"/>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13743041" y="2616"/>
            <a:ext cx="4538076" cy="5209884"/>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1649144" y="1529085"/>
            <a:ext cx="11723700" cy="7155300"/>
          </a:xfrm>
          <a:prstGeom prst="rect">
            <a:avLst/>
          </a:prstGeom>
        </p:spPr>
        <p:txBody>
          <a:bodyPr anchorCtr="0" anchor="ctr" bIns="183000" lIns="183000" spcFirstLastPara="1" rIns="183000" wrap="square" tIns="18300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126" name="Google Shape;126;p8"/>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1252786" y="599490"/>
            <a:ext cx="1999963" cy="2001079"/>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2609411" y="1198628"/>
            <a:ext cx="6865800" cy="3985200"/>
          </a:xfrm>
          <a:prstGeom prst="rect">
            <a:avLst/>
          </a:prstGeom>
          <a:ln cap="flat" cmpd="sng" w="9525">
            <a:solidFill>
              <a:schemeClr val="lt1"/>
            </a:solidFill>
            <a:prstDash val="solid"/>
            <a:round/>
            <a:headEnd len="sm" w="sm" type="none"/>
            <a:tailEnd len="sm" w="sm" type="none"/>
          </a:ln>
        </p:spPr>
        <p:txBody>
          <a:bodyPr anchorCtr="0" anchor="t" bIns="183000" lIns="183000" spcFirstLastPara="1" rIns="183000" wrap="square" tIns="1830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32" name="Google Shape;132;p9"/>
          <p:cNvSpPr txBox="1"/>
          <p:nvPr>
            <p:ph idx="1" type="subTitle"/>
          </p:nvPr>
        </p:nvSpPr>
        <p:spPr>
          <a:xfrm>
            <a:off x="2609411" y="5493179"/>
            <a:ext cx="6865800" cy="1453800"/>
          </a:xfrm>
          <a:prstGeom prst="rect">
            <a:avLst/>
          </a:prstGeom>
          <a:ln cap="flat" cmpd="sng" w="9525">
            <a:solidFill>
              <a:schemeClr val="lt1"/>
            </a:solidFill>
            <a:prstDash val="solid"/>
            <a:round/>
            <a:headEnd len="sm" w="sm" type="none"/>
            <a:tailEnd len="sm" w="sm" type="none"/>
          </a:ln>
        </p:spPr>
        <p:txBody>
          <a:bodyPr anchorCtr="0" anchor="t" bIns="183000" lIns="183000" spcFirstLastPara="1" rIns="183000" wrap="square" tIns="18300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133" name="Google Shape;133;p9"/>
          <p:cNvSpPr txBox="1"/>
          <p:nvPr>
            <p:ph idx="2" type="body"/>
          </p:nvPr>
        </p:nvSpPr>
        <p:spPr>
          <a:xfrm>
            <a:off x="9814211" y="1323632"/>
            <a:ext cx="6865800" cy="7750800"/>
          </a:xfrm>
          <a:prstGeom prst="rect">
            <a:avLst/>
          </a:prstGeom>
          <a:ln cap="flat" cmpd="sng" w="9525">
            <a:solidFill>
              <a:schemeClr val="lt1"/>
            </a:solidFill>
            <a:prstDash val="solid"/>
            <a:round/>
            <a:headEnd len="sm" w="sm" type="none"/>
            <a:tailEnd len="sm" w="sm" type="none"/>
          </a:ln>
        </p:spPr>
        <p:txBody>
          <a:bodyPr anchorCtr="0" anchor="t" bIns="183000" lIns="183000" spcFirstLastPara="1" rIns="183000" wrap="square" tIns="18300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134" name="Google Shape;134;p9"/>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1427727" y="7703732"/>
            <a:ext cx="1651901" cy="1652794"/>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83000" lIns="183000" spcFirstLastPara="1" rIns="183000" wrap="square" tIns="183000">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2609411" y="8288170"/>
            <a:ext cx="11694300" cy="1071000"/>
          </a:xfrm>
          <a:prstGeom prst="rect">
            <a:avLst/>
          </a:prstGeom>
        </p:spPr>
        <p:txBody>
          <a:bodyPr anchorCtr="0" anchor="t" bIns="183000" lIns="183000" spcFirstLastPara="1" rIns="183000" wrap="square" tIns="183000">
            <a:normAutofit/>
          </a:bodyPr>
          <a:lstStyle>
            <a:lvl1pPr indent="-228600" lvl="0" marL="457200">
              <a:lnSpc>
                <a:spcPct val="100000"/>
              </a:lnSpc>
              <a:spcBef>
                <a:spcPts val="0"/>
              </a:spcBef>
              <a:spcAft>
                <a:spcPts val="0"/>
              </a:spcAft>
              <a:buSzPts val="2600"/>
              <a:buNone/>
              <a:defRPr/>
            </a:lvl1pPr>
          </a:lstStyle>
          <a:p/>
        </p:txBody>
      </p:sp>
      <p:sp>
        <p:nvSpPr>
          <p:cNvPr id="140" name="Google Shape;140;p10"/>
          <p:cNvSpPr txBox="1"/>
          <p:nvPr>
            <p:ph idx="12" type="sldNum"/>
          </p:nvPr>
        </p:nvSpPr>
        <p:spPr>
          <a:xfrm>
            <a:off x="16913830" y="9485648"/>
            <a:ext cx="1098300" cy="788100"/>
          </a:xfrm>
          <a:prstGeom prst="rect">
            <a:avLst/>
          </a:prstGeom>
        </p:spPr>
        <p:txBody>
          <a:bodyPr anchorCtr="0" anchor="ctr" bIns="183000" lIns="183000" spcFirstLastPara="1" rIns="183000" wrap="square" tIns="1830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833" y="891149"/>
            <a:ext cx="17052900" cy="1146900"/>
          </a:xfrm>
          <a:prstGeom prst="rect">
            <a:avLst/>
          </a:prstGeom>
          <a:noFill/>
          <a:ln>
            <a:noFill/>
          </a:ln>
        </p:spPr>
        <p:txBody>
          <a:bodyPr anchorCtr="0" anchor="t" bIns="183000" lIns="183000" spcFirstLastPara="1" rIns="183000" wrap="square" tIns="183000">
            <a:normAutofit/>
          </a:bodyPr>
          <a:lstStyle>
            <a:lvl1pPr lvl="0">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1pPr>
            <a:lvl2pPr lvl="1">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2pPr>
            <a:lvl3pPr lvl="2">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3pPr>
            <a:lvl4pPr lvl="3">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4pPr>
            <a:lvl5pPr lvl="4">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5pPr>
            <a:lvl6pPr lvl="5">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6pPr>
            <a:lvl7pPr lvl="6">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7pPr>
            <a:lvl8pPr lvl="7">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8pPr>
            <a:lvl9pPr lvl="8">
              <a:spcBef>
                <a:spcPts val="0"/>
              </a:spcBef>
              <a:spcAft>
                <a:spcPts val="0"/>
              </a:spcAft>
              <a:buClr>
                <a:schemeClr val="dk2"/>
              </a:buClr>
              <a:buSzPts val="5600"/>
              <a:buFont typeface="Maven Pro"/>
              <a:buNone/>
              <a:defRPr b="1" sz="56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623833" y="2307796"/>
            <a:ext cx="17052900" cy="6841200"/>
          </a:xfrm>
          <a:prstGeom prst="rect">
            <a:avLst/>
          </a:prstGeom>
          <a:noFill/>
          <a:ln>
            <a:noFill/>
          </a:ln>
        </p:spPr>
        <p:txBody>
          <a:bodyPr anchorCtr="0" anchor="t" bIns="183000" lIns="183000" spcFirstLastPara="1" rIns="183000" wrap="square" tIns="183000">
            <a:normAutofit/>
          </a:bodyPr>
          <a:lstStyle>
            <a:lvl1pPr indent="-393700" lvl="0" marL="457200">
              <a:lnSpc>
                <a:spcPct val="115000"/>
              </a:lnSpc>
              <a:spcBef>
                <a:spcPts val="0"/>
              </a:spcBef>
              <a:spcAft>
                <a:spcPts val="0"/>
              </a:spcAft>
              <a:buClr>
                <a:schemeClr val="dk2"/>
              </a:buClr>
              <a:buSzPts val="2600"/>
              <a:buFont typeface="Nunito"/>
              <a:buChar char="●"/>
              <a:defRPr sz="2600">
                <a:solidFill>
                  <a:schemeClr val="dk2"/>
                </a:solidFill>
                <a:latin typeface="Nunito"/>
                <a:ea typeface="Nunito"/>
                <a:cs typeface="Nunito"/>
                <a:sym typeface="Nunito"/>
              </a:defRPr>
            </a:lvl1pPr>
            <a:lvl2pPr indent="-368300" lvl="1" marL="9144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2pPr>
            <a:lvl3pPr indent="-368300" lvl="2" marL="13716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3pPr>
            <a:lvl4pPr indent="-368300" lvl="3" marL="18288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4pPr>
            <a:lvl5pPr indent="-368300" lvl="4" marL="22860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5pPr>
            <a:lvl6pPr indent="-368300" lvl="5" marL="27432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6pPr>
            <a:lvl7pPr indent="-368300" lvl="6" marL="32004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7pPr>
            <a:lvl8pPr indent="-368300" lvl="7" marL="36576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8pPr>
            <a:lvl9pPr indent="-368300" lvl="8" marL="41148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16913830" y="9485648"/>
            <a:ext cx="1098300" cy="788100"/>
          </a:xfrm>
          <a:prstGeom prst="rect">
            <a:avLst/>
          </a:prstGeom>
          <a:noFill/>
          <a:ln>
            <a:noFill/>
          </a:ln>
        </p:spPr>
        <p:txBody>
          <a:bodyPr anchorCtr="0" anchor="ctr" bIns="183000" lIns="183000" spcFirstLastPara="1" rIns="183000" wrap="square" tIns="183000">
            <a:normAutofit/>
          </a:bodyPr>
          <a:lstStyle>
            <a:lvl1pPr lvl="0" algn="r">
              <a:buNone/>
              <a:defRPr sz="1800">
                <a:solidFill>
                  <a:schemeClr val="dk2"/>
                </a:solidFill>
                <a:latin typeface="Nunito"/>
                <a:ea typeface="Nunito"/>
                <a:cs typeface="Nunito"/>
                <a:sym typeface="Nunito"/>
              </a:defRPr>
            </a:lvl1pPr>
            <a:lvl2pPr lvl="1" algn="r">
              <a:buNone/>
              <a:defRPr sz="1800">
                <a:solidFill>
                  <a:schemeClr val="dk2"/>
                </a:solidFill>
                <a:latin typeface="Nunito"/>
                <a:ea typeface="Nunito"/>
                <a:cs typeface="Nunito"/>
                <a:sym typeface="Nunito"/>
              </a:defRPr>
            </a:lvl2pPr>
            <a:lvl3pPr lvl="2" algn="r">
              <a:buNone/>
              <a:defRPr sz="1800">
                <a:solidFill>
                  <a:schemeClr val="dk2"/>
                </a:solidFill>
                <a:latin typeface="Nunito"/>
                <a:ea typeface="Nunito"/>
                <a:cs typeface="Nunito"/>
                <a:sym typeface="Nunito"/>
              </a:defRPr>
            </a:lvl3pPr>
            <a:lvl4pPr lvl="3" algn="r">
              <a:buNone/>
              <a:defRPr sz="1800">
                <a:solidFill>
                  <a:schemeClr val="dk2"/>
                </a:solidFill>
                <a:latin typeface="Nunito"/>
                <a:ea typeface="Nunito"/>
                <a:cs typeface="Nunito"/>
                <a:sym typeface="Nunito"/>
              </a:defRPr>
            </a:lvl4pPr>
            <a:lvl5pPr lvl="4" algn="r">
              <a:buNone/>
              <a:defRPr sz="1800">
                <a:solidFill>
                  <a:schemeClr val="dk2"/>
                </a:solidFill>
                <a:latin typeface="Nunito"/>
                <a:ea typeface="Nunito"/>
                <a:cs typeface="Nunito"/>
                <a:sym typeface="Nunito"/>
              </a:defRPr>
            </a:lvl5pPr>
            <a:lvl6pPr lvl="5" algn="r">
              <a:buNone/>
              <a:defRPr sz="1800">
                <a:solidFill>
                  <a:schemeClr val="dk2"/>
                </a:solidFill>
                <a:latin typeface="Nunito"/>
                <a:ea typeface="Nunito"/>
                <a:cs typeface="Nunito"/>
                <a:sym typeface="Nunito"/>
              </a:defRPr>
            </a:lvl6pPr>
            <a:lvl7pPr lvl="6" algn="r">
              <a:buNone/>
              <a:defRPr sz="1800">
                <a:solidFill>
                  <a:schemeClr val="dk2"/>
                </a:solidFill>
                <a:latin typeface="Nunito"/>
                <a:ea typeface="Nunito"/>
                <a:cs typeface="Nunito"/>
                <a:sym typeface="Nunito"/>
              </a:defRPr>
            </a:lvl7pPr>
            <a:lvl8pPr lvl="7" algn="r">
              <a:buNone/>
              <a:defRPr sz="1800">
                <a:solidFill>
                  <a:schemeClr val="dk2"/>
                </a:solidFill>
                <a:latin typeface="Nunito"/>
                <a:ea typeface="Nunito"/>
                <a:cs typeface="Nunito"/>
                <a:sym typeface="Nunito"/>
              </a:defRPr>
            </a:lvl8pPr>
            <a:lvl9pPr lvl="8" algn="r">
              <a:buNone/>
              <a:defRPr sz="18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12.jpg"/><Relationship Id="rId5" Type="http://schemas.openxmlformats.org/officeDocument/2006/relationships/image" Target="../media/image7.jpg"/><Relationship Id="rId6" Type="http://schemas.openxmlformats.org/officeDocument/2006/relationships/image" Target="../media/image14.jpg"/><Relationship Id="rId7"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pic>
        <p:nvPicPr>
          <p:cNvPr id="299" name="Google Shape;299;p16"/>
          <p:cNvPicPr preferRelativeResize="0"/>
          <p:nvPr/>
        </p:nvPicPr>
        <p:blipFill>
          <a:blip r:embed="rId3">
            <a:alphaModFix/>
          </a:blip>
          <a:stretch>
            <a:fillRect/>
          </a:stretch>
        </p:blipFill>
        <p:spPr>
          <a:xfrm>
            <a:off x="7171577" y="0"/>
            <a:ext cx="2950899" cy="2953992"/>
          </a:xfrm>
          <a:prstGeom prst="rect">
            <a:avLst/>
          </a:prstGeom>
          <a:noFill/>
          <a:ln>
            <a:noFill/>
          </a:ln>
        </p:spPr>
      </p:pic>
      <p:sp>
        <p:nvSpPr>
          <p:cNvPr id="300" name="Google Shape;300;p16"/>
          <p:cNvSpPr txBox="1"/>
          <p:nvPr/>
        </p:nvSpPr>
        <p:spPr>
          <a:xfrm>
            <a:off x="0" y="3994250"/>
            <a:ext cx="9179400" cy="5520900"/>
          </a:xfrm>
          <a:prstGeom prst="rect">
            <a:avLst/>
          </a:prstGeom>
          <a:noFill/>
          <a:ln>
            <a:noFill/>
          </a:ln>
        </p:spPr>
        <p:txBody>
          <a:bodyPr anchorCtr="0" anchor="t" bIns="183000" lIns="183000" spcFirstLastPara="1" rIns="183000" wrap="square" tIns="183000">
            <a:noAutofit/>
          </a:bodyPr>
          <a:lstStyle/>
          <a:p>
            <a:pPr indent="0" lvl="0" marL="0" rtl="0" algn="l">
              <a:spcBef>
                <a:spcPts val="0"/>
              </a:spcBef>
              <a:spcAft>
                <a:spcPts val="0"/>
              </a:spcAft>
              <a:buNone/>
            </a:pPr>
            <a:r>
              <a:rPr lang="en-US" sz="2800">
                <a:latin typeface="Comic Sans MS"/>
                <a:ea typeface="Comic Sans MS"/>
                <a:cs typeface="Comic Sans MS"/>
                <a:sym typeface="Comic Sans MS"/>
              </a:rPr>
              <a:t>Dept. name	:	Computer Science and Engineering </a:t>
            </a:r>
            <a:endParaRPr sz="2800">
              <a:latin typeface="Comic Sans MS"/>
              <a:ea typeface="Comic Sans MS"/>
              <a:cs typeface="Comic Sans MS"/>
              <a:sym typeface="Comic Sans MS"/>
            </a:endParaRPr>
          </a:p>
          <a:p>
            <a:pPr indent="0" lvl="0" marL="0" rtl="0" algn="l">
              <a:spcBef>
                <a:spcPts val="0"/>
              </a:spcBef>
              <a:spcAft>
                <a:spcPts val="0"/>
              </a:spcAft>
              <a:buNone/>
            </a:pPr>
            <a:r>
              <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Course name	:	</a:t>
            </a:r>
            <a:r>
              <a:rPr lang="en-US" sz="2800">
                <a:latin typeface="Comic Sans MS"/>
                <a:ea typeface="Comic Sans MS"/>
                <a:cs typeface="Comic Sans MS"/>
                <a:sym typeface="Comic Sans MS"/>
              </a:rPr>
              <a:t>Software Development Project</a:t>
            </a:r>
            <a:endParaRPr sz="2800">
              <a:latin typeface="Comic Sans MS"/>
              <a:ea typeface="Comic Sans MS"/>
              <a:cs typeface="Comic Sans MS"/>
              <a:sym typeface="Comic Sans MS"/>
            </a:endParaRPr>
          </a:p>
          <a:p>
            <a:pPr indent="0" lvl="0" marL="0" rtl="0" algn="l">
              <a:spcBef>
                <a:spcPts val="0"/>
              </a:spcBef>
              <a:spcAft>
                <a:spcPts val="0"/>
              </a:spcAft>
              <a:buNone/>
            </a:pPr>
            <a:r>
              <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Course code	:	</a:t>
            </a:r>
            <a:r>
              <a:rPr lang="en-US" sz="2800">
                <a:latin typeface="Comic Sans MS"/>
                <a:ea typeface="Comic Sans MS"/>
                <a:cs typeface="Comic Sans MS"/>
                <a:sym typeface="Comic Sans MS"/>
              </a:rPr>
              <a:t>CSE - 100</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Project title     :   Hangman Guessing Game With C++</a:t>
            </a:r>
            <a:endParaRPr sz="2800">
              <a:latin typeface="Comic Sans MS"/>
              <a:ea typeface="Comic Sans MS"/>
              <a:cs typeface="Comic Sans MS"/>
              <a:sym typeface="Comic Sans MS"/>
            </a:endParaRPr>
          </a:p>
          <a:p>
            <a:pPr indent="0" lvl="0" marL="0" rtl="0" algn="l">
              <a:spcBef>
                <a:spcPts val="0"/>
              </a:spcBef>
              <a:spcAft>
                <a:spcPts val="0"/>
              </a:spcAft>
              <a:buNone/>
            </a:pPr>
            <a:r>
              <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Intake	:	51</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Section	:	06</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Group no : 03</a:t>
            </a:r>
            <a:endParaRPr sz="2800">
              <a:latin typeface="Comic Sans MS"/>
              <a:ea typeface="Comic Sans MS"/>
              <a:cs typeface="Comic Sans MS"/>
              <a:sym typeface="Comic Sans MS"/>
            </a:endParaRPr>
          </a:p>
        </p:txBody>
      </p:sp>
      <p:sp>
        <p:nvSpPr>
          <p:cNvPr id="301" name="Google Shape;301;p16"/>
          <p:cNvSpPr txBox="1"/>
          <p:nvPr/>
        </p:nvSpPr>
        <p:spPr>
          <a:xfrm>
            <a:off x="3369638" y="2953999"/>
            <a:ext cx="14515200" cy="1122900"/>
          </a:xfrm>
          <a:prstGeom prst="rect">
            <a:avLst/>
          </a:prstGeom>
          <a:noFill/>
          <a:ln>
            <a:noFill/>
          </a:ln>
        </p:spPr>
        <p:txBody>
          <a:bodyPr anchorCtr="0" anchor="t" bIns="183000" lIns="183000" spcFirstLastPara="1" rIns="183000" wrap="square" tIns="183000">
            <a:noAutofit/>
          </a:bodyPr>
          <a:lstStyle/>
          <a:p>
            <a:pPr indent="0" lvl="0" marL="0" rtl="0" algn="l">
              <a:spcBef>
                <a:spcPts val="0"/>
              </a:spcBef>
              <a:spcAft>
                <a:spcPts val="0"/>
              </a:spcAft>
              <a:buNone/>
            </a:pPr>
            <a:r>
              <a:rPr b="1" lang="en-US" sz="3200">
                <a:latin typeface="Comic Sans MS"/>
                <a:ea typeface="Comic Sans MS"/>
                <a:cs typeface="Comic Sans MS"/>
                <a:sym typeface="Comic Sans MS"/>
              </a:rPr>
              <a:t>Bangladesh University of Business and Technology</a:t>
            </a:r>
            <a:endParaRPr b="1" sz="4000">
              <a:solidFill>
                <a:schemeClr val="lt2"/>
              </a:solidFill>
              <a:latin typeface="Comic Sans MS"/>
              <a:ea typeface="Comic Sans MS"/>
              <a:cs typeface="Comic Sans MS"/>
              <a:sym typeface="Comic Sans MS"/>
            </a:endParaRPr>
          </a:p>
        </p:txBody>
      </p:sp>
      <p:sp>
        <p:nvSpPr>
          <p:cNvPr id="302" name="Google Shape;302;p16"/>
          <p:cNvSpPr txBox="1"/>
          <p:nvPr/>
        </p:nvSpPr>
        <p:spPr>
          <a:xfrm>
            <a:off x="10761042" y="3994246"/>
            <a:ext cx="7123800" cy="4971600"/>
          </a:xfrm>
          <a:prstGeom prst="rect">
            <a:avLst/>
          </a:prstGeom>
          <a:noFill/>
          <a:ln>
            <a:noFill/>
          </a:ln>
        </p:spPr>
        <p:txBody>
          <a:bodyPr anchorCtr="0" anchor="t" bIns="183000" lIns="183000" spcFirstLastPara="1" rIns="183000" wrap="square" tIns="183000">
            <a:noAutofit/>
          </a:bodyPr>
          <a:lstStyle/>
          <a:p>
            <a:pPr indent="0" lvl="0" marL="0" rtl="0" algn="l">
              <a:spcBef>
                <a:spcPts val="0"/>
              </a:spcBef>
              <a:spcAft>
                <a:spcPts val="0"/>
              </a:spcAft>
              <a:buNone/>
            </a:pPr>
            <a:r>
              <a:rPr lang="en-US" sz="2800">
                <a:latin typeface="Comic Sans MS"/>
                <a:ea typeface="Comic Sans MS"/>
                <a:cs typeface="Comic Sans MS"/>
                <a:sym typeface="Comic Sans MS"/>
              </a:rPr>
              <a:t>Submitted To	: </a:t>
            </a:r>
            <a:r>
              <a:rPr lang="en-US" sz="2800">
                <a:latin typeface="Comic Sans MS"/>
                <a:ea typeface="Comic Sans MS"/>
                <a:cs typeface="Comic Sans MS"/>
                <a:sym typeface="Comic Sans MS"/>
              </a:rPr>
              <a:t>Khan Md. Hasib</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                           Assistant Professor,</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                           Department of,</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                           CSE,BUBT</a:t>
            </a:r>
            <a:endParaRPr sz="2800">
              <a:latin typeface="Comic Sans MS"/>
              <a:ea typeface="Comic Sans MS"/>
              <a:cs typeface="Comic Sans MS"/>
              <a:sym typeface="Comic Sans MS"/>
            </a:endParaRPr>
          </a:p>
          <a:p>
            <a:pPr indent="0" lvl="0" marL="0" rtl="0" algn="l">
              <a:spcBef>
                <a:spcPts val="0"/>
              </a:spcBef>
              <a:spcAft>
                <a:spcPts val="0"/>
              </a:spcAft>
              <a:buNone/>
            </a:pPr>
            <a:r>
              <a:rPr lang="en-US" sz="2800">
                <a:latin typeface="Comic Sans MS"/>
                <a:ea typeface="Comic Sans MS"/>
                <a:cs typeface="Comic Sans MS"/>
                <a:sym typeface="Comic Sans MS"/>
              </a:rPr>
              <a:t>Submitted By	:</a:t>
            </a:r>
            <a:endParaRPr sz="2800">
              <a:latin typeface="Comic Sans MS"/>
              <a:ea typeface="Comic Sans MS"/>
              <a:cs typeface="Comic Sans MS"/>
              <a:sym typeface="Comic Sans MS"/>
            </a:endParaRPr>
          </a:p>
          <a:p>
            <a:pPr indent="0" lvl="0" marL="0" rtl="0" algn="l">
              <a:spcBef>
                <a:spcPts val="0"/>
              </a:spcBef>
              <a:spcAft>
                <a:spcPts val="0"/>
              </a:spcAft>
              <a:buNone/>
            </a:pPr>
            <a:r>
              <a:t/>
            </a:r>
            <a:endParaRPr sz="2800">
              <a:latin typeface="Comic Sans MS"/>
              <a:ea typeface="Comic Sans MS"/>
              <a:cs typeface="Comic Sans MS"/>
              <a:sym typeface="Comic Sans MS"/>
            </a:endParaRPr>
          </a:p>
        </p:txBody>
      </p:sp>
      <p:graphicFrame>
        <p:nvGraphicFramePr>
          <p:cNvPr id="303" name="Google Shape;303;p16"/>
          <p:cNvGraphicFramePr/>
          <p:nvPr/>
        </p:nvGraphicFramePr>
        <p:xfrm>
          <a:off x="11641750" y="6438700"/>
          <a:ext cx="3000000" cy="3000000"/>
        </p:xfrm>
        <a:graphic>
          <a:graphicData uri="http://schemas.openxmlformats.org/drawingml/2006/table">
            <a:tbl>
              <a:tblPr>
                <a:noFill/>
                <a:tableStyleId>{3414DC00-5A38-4EC4-933F-06B26D234A49}</a:tableStyleId>
              </a:tblPr>
              <a:tblGrid>
                <a:gridCol w="2793000"/>
                <a:gridCol w="2793000"/>
              </a:tblGrid>
              <a:tr h="381000">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Shariar Soton </a:t>
                      </a:r>
                      <a:endParaRPr b="1" sz="2200">
                        <a:latin typeface="Comic Sans MS"/>
                        <a:ea typeface="Comic Sans MS"/>
                        <a:cs typeface="Comic Sans MS"/>
                        <a:sym typeface="Comic Sans MS"/>
                      </a:endParaRPr>
                    </a:p>
                  </a:txBody>
                  <a:tcPr marT="91425" marB="91425" marR="91425" marL="91425"/>
                </a:tc>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22235103105</a:t>
                      </a:r>
                      <a:endParaRPr b="1" sz="2200">
                        <a:latin typeface="Comic Sans MS"/>
                        <a:ea typeface="Comic Sans MS"/>
                        <a:cs typeface="Comic Sans MS"/>
                        <a:sym typeface="Comic Sans MS"/>
                      </a:endParaRPr>
                    </a:p>
                  </a:txBody>
                  <a:tcPr marT="91425" marB="91425" marR="91425" marL="91425"/>
                </a:tc>
              </a:tr>
              <a:tr h="381000">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Minhajur Rahman</a:t>
                      </a:r>
                      <a:endParaRPr b="1" sz="2200">
                        <a:latin typeface="Comic Sans MS"/>
                        <a:ea typeface="Comic Sans MS"/>
                        <a:cs typeface="Comic Sans MS"/>
                        <a:sym typeface="Comic Sans MS"/>
                      </a:endParaRPr>
                    </a:p>
                  </a:txBody>
                  <a:tcPr marT="91425" marB="91425" marR="91425" marL="91425"/>
                </a:tc>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22235103129</a:t>
                      </a:r>
                      <a:endParaRPr b="1" sz="2200">
                        <a:latin typeface="Comic Sans MS"/>
                        <a:ea typeface="Comic Sans MS"/>
                        <a:cs typeface="Comic Sans MS"/>
                        <a:sym typeface="Comic Sans MS"/>
                      </a:endParaRPr>
                    </a:p>
                  </a:txBody>
                  <a:tcPr marT="91425" marB="91425" marR="91425" marL="91425"/>
                </a:tc>
              </a:tr>
              <a:tr h="381000">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Omar Faruk Fahim</a:t>
                      </a:r>
                      <a:endParaRPr b="1" sz="2200">
                        <a:latin typeface="Comic Sans MS"/>
                        <a:ea typeface="Comic Sans MS"/>
                        <a:cs typeface="Comic Sans MS"/>
                        <a:sym typeface="Comic Sans MS"/>
                      </a:endParaRPr>
                    </a:p>
                  </a:txBody>
                  <a:tcPr marT="91425" marB="91425" marR="91425" marL="91425"/>
                </a:tc>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22235103132</a:t>
                      </a:r>
                      <a:endParaRPr b="1" sz="2200">
                        <a:latin typeface="Comic Sans MS"/>
                        <a:ea typeface="Comic Sans MS"/>
                        <a:cs typeface="Comic Sans MS"/>
                        <a:sym typeface="Comic Sans MS"/>
                      </a:endParaRPr>
                    </a:p>
                  </a:txBody>
                  <a:tcPr marT="91425" marB="91425" marR="91425" marL="91425"/>
                </a:tc>
              </a:tr>
              <a:tr h="381000">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Torikul Islam Lipon</a:t>
                      </a:r>
                      <a:endParaRPr b="1" sz="2200">
                        <a:latin typeface="Comic Sans MS"/>
                        <a:ea typeface="Comic Sans MS"/>
                        <a:cs typeface="Comic Sans MS"/>
                        <a:sym typeface="Comic Sans MS"/>
                      </a:endParaRPr>
                    </a:p>
                  </a:txBody>
                  <a:tcPr marT="91425" marB="91425" marR="91425" marL="91425"/>
                </a:tc>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22235103255</a:t>
                      </a:r>
                      <a:endParaRPr b="1" sz="2200">
                        <a:latin typeface="Comic Sans MS"/>
                        <a:ea typeface="Comic Sans MS"/>
                        <a:cs typeface="Comic Sans MS"/>
                        <a:sym typeface="Comic Sans MS"/>
                      </a:endParaRPr>
                    </a:p>
                  </a:txBody>
                  <a:tcPr marT="91425" marB="91425" marR="91425" marL="91425"/>
                </a:tc>
              </a:tr>
              <a:tr h="381000">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Utsob</a:t>
                      </a:r>
                      <a:endParaRPr b="1" sz="2200">
                        <a:latin typeface="Comic Sans MS"/>
                        <a:ea typeface="Comic Sans MS"/>
                        <a:cs typeface="Comic Sans MS"/>
                        <a:sym typeface="Comic Sans MS"/>
                      </a:endParaRPr>
                    </a:p>
                  </a:txBody>
                  <a:tcPr marT="91425" marB="91425" marR="91425" marL="91425"/>
                </a:tc>
                <a:tc>
                  <a:txBody>
                    <a:bodyPr/>
                    <a:lstStyle/>
                    <a:p>
                      <a:pPr indent="0" lvl="0" marL="0" rtl="0" algn="l">
                        <a:spcBef>
                          <a:spcPts val="0"/>
                        </a:spcBef>
                        <a:spcAft>
                          <a:spcPts val="0"/>
                        </a:spcAft>
                        <a:buNone/>
                      </a:pPr>
                      <a:r>
                        <a:rPr b="1" lang="en-US" sz="2200">
                          <a:latin typeface="Comic Sans MS"/>
                          <a:ea typeface="Comic Sans MS"/>
                          <a:cs typeface="Comic Sans MS"/>
                          <a:sym typeface="Comic Sans MS"/>
                        </a:rPr>
                        <a:t>22235103256</a:t>
                      </a:r>
                      <a:endParaRPr b="1" sz="2200">
                        <a:latin typeface="Comic Sans MS"/>
                        <a:ea typeface="Comic Sans MS"/>
                        <a:cs typeface="Comic Sans MS"/>
                        <a:sym typeface="Comic Sans MS"/>
                      </a:endParaRPr>
                    </a:p>
                  </a:txBody>
                  <a:tcPr marT="91425" marB="91425" marR="91425" marL="91425"/>
                </a:tc>
              </a:tr>
            </a:tbl>
          </a:graphicData>
        </a:graphic>
      </p:graphicFrame>
    </p:spTree>
  </p:cSld>
  <p:clrMapOvr>
    <a:masterClrMapping/>
  </p:clrMapOvr>
  <mc:AlternateContent>
    <mc:Choice Requires="p14">
      <p:transition spd="med">
        <p14:prism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5"/>
          <p:cNvSpPr txBox="1"/>
          <p:nvPr/>
        </p:nvSpPr>
        <p:spPr>
          <a:xfrm>
            <a:off x="9450325" y="246075"/>
            <a:ext cx="7898400" cy="9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150">
                <a:latin typeface="Comic Sans MS"/>
                <a:ea typeface="Comic Sans MS"/>
                <a:cs typeface="Comic Sans MS"/>
                <a:sym typeface="Comic Sans MS"/>
              </a:rPr>
              <a:t>Vocabulary Expansion:  </a:t>
            </a:r>
            <a:endParaRPr b="1" sz="4150">
              <a:latin typeface="Comic Sans MS"/>
              <a:ea typeface="Comic Sans MS"/>
              <a:cs typeface="Comic Sans MS"/>
              <a:sym typeface="Comic Sans MS"/>
            </a:endParaRPr>
          </a:p>
          <a:p>
            <a:pPr indent="0" lvl="0" marL="0" rtl="0" algn="ctr">
              <a:spcBef>
                <a:spcPts val="0"/>
              </a:spcBef>
              <a:spcAft>
                <a:spcPts val="0"/>
              </a:spcAft>
              <a:buNone/>
            </a:pPr>
            <a:r>
              <a:t/>
            </a:r>
            <a:endParaRPr b="1" sz="4150" u="sng">
              <a:latin typeface="Comic Sans MS"/>
              <a:ea typeface="Comic Sans MS"/>
              <a:cs typeface="Comic Sans MS"/>
              <a:sym typeface="Comic Sans MS"/>
            </a:endParaRPr>
          </a:p>
          <a:p>
            <a:pPr indent="0" lvl="0" marL="0" rtl="0" algn="ctr">
              <a:spcBef>
                <a:spcPts val="0"/>
              </a:spcBef>
              <a:spcAft>
                <a:spcPts val="0"/>
              </a:spcAft>
              <a:buNone/>
            </a:pPr>
            <a:r>
              <a:rPr b="1" lang="en-US" sz="4150">
                <a:latin typeface="Comic Sans MS"/>
                <a:ea typeface="Comic Sans MS"/>
                <a:cs typeface="Comic Sans MS"/>
                <a:sym typeface="Comic Sans MS"/>
              </a:rPr>
              <a:t>Hangman encourages players to think about and guess words, helping to expand their vocabulary. Players are exposed to new words, and the game can be especially useful for learners of a new language or for reinforcing vocabulary in a fun way.</a:t>
            </a:r>
            <a:endParaRPr b="1" sz="4150">
              <a:latin typeface="Comic Sans MS"/>
              <a:ea typeface="Comic Sans MS"/>
              <a:cs typeface="Comic Sans MS"/>
              <a:sym typeface="Comic Sans MS"/>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50">
              <a:solidFill>
                <a:srgbClr val="E4E6EB"/>
              </a:solidFill>
              <a:highlight>
                <a:srgbClr val="303030"/>
              </a:highlight>
            </a:endParaRPr>
          </a:p>
          <a:p>
            <a:pPr indent="0" lvl="0" marL="0" rtl="0" algn="l">
              <a:spcBef>
                <a:spcPts val="0"/>
              </a:spcBef>
              <a:spcAft>
                <a:spcPts val="0"/>
              </a:spcAft>
              <a:buNone/>
            </a:pPr>
            <a:r>
              <a:t/>
            </a:r>
            <a:endParaRPr sz="2600">
              <a:solidFill>
                <a:schemeClr val="dk2"/>
              </a:solidFill>
              <a:latin typeface="Nunito"/>
              <a:ea typeface="Nunito"/>
              <a:cs typeface="Nunito"/>
              <a:sym typeface="Nunito"/>
            </a:endParaRPr>
          </a:p>
        </p:txBody>
      </p:sp>
      <p:pic>
        <p:nvPicPr>
          <p:cNvPr id="394" name="Google Shape;394;p25"/>
          <p:cNvPicPr preferRelativeResize="0"/>
          <p:nvPr/>
        </p:nvPicPr>
        <p:blipFill>
          <a:blip r:embed="rId3">
            <a:alphaModFix/>
          </a:blip>
          <a:stretch>
            <a:fillRect/>
          </a:stretch>
        </p:blipFill>
        <p:spPr>
          <a:xfrm>
            <a:off x="271475" y="331000"/>
            <a:ext cx="8702575" cy="8746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nvSpPr>
        <p:spPr>
          <a:xfrm>
            <a:off x="10773425" y="3621700"/>
            <a:ext cx="75642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450">
              <a:solidFill>
                <a:srgbClr val="26316F"/>
              </a:solidFill>
              <a:latin typeface="Tahoma"/>
              <a:ea typeface="Tahoma"/>
              <a:cs typeface="Tahoma"/>
              <a:sym typeface="Tahoma"/>
            </a:endParaRPr>
          </a:p>
        </p:txBody>
      </p:sp>
      <p:sp>
        <p:nvSpPr>
          <p:cNvPr id="400" name="Google Shape;400;p26"/>
          <p:cNvSpPr txBox="1"/>
          <p:nvPr/>
        </p:nvSpPr>
        <p:spPr>
          <a:xfrm>
            <a:off x="9596750" y="702950"/>
            <a:ext cx="8358900" cy="87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50">
              <a:solidFill>
                <a:srgbClr val="26316F"/>
              </a:solidFill>
              <a:latin typeface="Tahoma"/>
              <a:ea typeface="Tahoma"/>
              <a:cs typeface="Tahoma"/>
              <a:sym typeface="Tahoma"/>
            </a:endParaRPr>
          </a:p>
        </p:txBody>
      </p:sp>
      <p:sp>
        <p:nvSpPr>
          <p:cNvPr id="401" name="Google Shape;401;p26"/>
          <p:cNvSpPr txBox="1"/>
          <p:nvPr/>
        </p:nvSpPr>
        <p:spPr>
          <a:xfrm>
            <a:off x="275075" y="2078275"/>
            <a:ext cx="8878500" cy="50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50">
                <a:solidFill>
                  <a:srgbClr val="FFFFFF"/>
                </a:solidFill>
                <a:latin typeface="Comic Sans MS"/>
                <a:ea typeface="Comic Sans MS"/>
                <a:cs typeface="Comic Sans MS"/>
                <a:sym typeface="Comic Sans MS"/>
              </a:rPr>
              <a:t>Spelling Practice </a:t>
            </a:r>
            <a:endParaRPr b="1" sz="365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t/>
            </a:r>
            <a:endParaRPr sz="36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b="1" lang="en-US" sz="3650">
                <a:solidFill>
                  <a:srgbClr val="FFFFFF"/>
                </a:solidFill>
                <a:latin typeface="Comic Sans MS"/>
                <a:ea typeface="Comic Sans MS"/>
                <a:cs typeface="Comic Sans MS"/>
                <a:sym typeface="Comic Sans MS"/>
              </a:rPr>
              <a:t>The game requires players to spell out words correctly. This can be particularly beneficial for younger players or those looking to improve their spelling skills. The visual representation of correct and incorrect letters reinforces spelling patterns.</a:t>
            </a:r>
            <a:endParaRPr b="1" sz="8500">
              <a:solidFill>
                <a:srgbClr val="26316F"/>
              </a:solidFill>
              <a:latin typeface="Comic Sans MS"/>
              <a:ea typeface="Comic Sans MS"/>
              <a:cs typeface="Comic Sans MS"/>
              <a:sym typeface="Comic Sans MS"/>
            </a:endParaRPr>
          </a:p>
        </p:txBody>
      </p:sp>
      <p:pic>
        <p:nvPicPr>
          <p:cNvPr id="402" name="Google Shape;402;p26"/>
          <p:cNvPicPr preferRelativeResize="0"/>
          <p:nvPr/>
        </p:nvPicPr>
        <p:blipFill rotWithShape="1">
          <a:blip r:embed="rId3">
            <a:alphaModFix/>
          </a:blip>
          <a:srcRect b="7817" l="0" r="0" t="0"/>
          <a:stretch/>
        </p:blipFill>
        <p:spPr>
          <a:xfrm>
            <a:off x="9153575" y="0"/>
            <a:ext cx="9147125" cy="8878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7"/>
          <p:cNvSpPr txBox="1"/>
          <p:nvPr/>
        </p:nvSpPr>
        <p:spPr>
          <a:xfrm>
            <a:off x="9291550" y="385000"/>
            <a:ext cx="8871000" cy="91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50">
                <a:latin typeface="Comic Sans MS"/>
                <a:ea typeface="Comic Sans MS"/>
                <a:cs typeface="Comic Sans MS"/>
                <a:sym typeface="Comic Sans MS"/>
              </a:rPr>
              <a:t>Word Recognition </a:t>
            </a:r>
            <a:endParaRPr b="1" sz="4050">
              <a:latin typeface="Comic Sans MS"/>
              <a:ea typeface="Comic Sans MS"/>
              <a:cs typeface="Comic Sans MS"/>
              <a:sym typeface="Comic Sans MS"/>
            </a:endParaRPr>
          </a:p>
          <a:p>
            <a:pPr indent="0" lvl="0" marL="0" rtl="0" algn="l">
              <a:spcBef>
                <a:spcPts val="0"/>
              </a:spcBef>
              <a:spcAft>
                <a:spcPts val="0"/>
              </a:spcAft>
              <a:buNone/>
            </a:pPr>
            <a:r>
              <a:t/>
            </a:r>
            <a:endParaRPr b="1" sz="4050">
              <a:latin typeface="Comic Sans MS"/>
              <a:ea typeface="Comic Sans MS"/>
              <a:cs typeface="Comic Sans MS"/>
              <a:sym typeface="Comic Sans MS"/>
            </a:endParaRPr>
          </a:p>
          <a:p>
            <a:pPr indent="0" lvl="0" marL="0" rtl="0" algn="l">
              <a:spcBef>
                <a:spcPts val="0"/>
              </a:spcBef>
              <a:spcAft>
                <a:spcPts val="0"/>
              </a:spcAft>
              <a:buNone/>
            </a:pPr>
            <a:r>
              <a:rPr b="1" lang="en-US" sz="4750">
                <a:latin typeface="Comic Sans MS"/>
                <a:ea typeface="Comic Sans MS"/>
                <a:cs typeface="Comic Sans MS"/>
                <a:sym typeface="Comic Sans MS"/>
              </a:rPr>
              <a:t>As players encounter and guess different words, they improve their ability to recognize and recall those words in the future. This can contribute to faster and more efficient word recognition, which is beneficial for reading and comprehension.</a:t>
            </a:r>
            <a:endParaRPr b="1" sz="6200">
              <a:latin typeface="Comic Sans MS"/>
              <a:ea typeface="Comic Sans MS"/>
              <a:cs typeface="Comic Sans MS"/>
              <a:sym typeface="Comic Sans MS"/>
            </a:endParaRPr>
          </a:p>
        </p:txBody>
      </p:sp>
      <p:pic>
        <p:nvPicPr>
          <p:cNvPr id="408" name="Google Shape;408;p27"/>
          <p:cNvPicPr preferRelativeResize="0"/>
          <p:nvPr/>
        </p:nvPicPr>
        <p:blipFill>
          <a:blip r:embed="rId3">
            <a:alphaModFix/>
          </a:blip>
          <a:stretch>
            <a:fillRect/>
          </a:stretch>
        </p:blipFill>
        <p:spPr>
          <a:xfrm>
            <a:off x="688225" y="782025"/>
            <a:ext cx="8007975" cy="875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nvSpPr>
        <p:spPr>
          <a:xfrm>
            <a:off x="416750" y="642975"/>
            <a:ext cx="8160300" cy="893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4200">
                <a:latin typeface="Comic Sans MS"/>
                <a:ea typeface="Comic Sans MS"/>
                <a:cs typeface="Comic Sans MS"/>
                <a:sym typeface="Comic Sans MS"/>
              </a:rPr>
              <a:t>Critical Thinking</a:t>
            </a:r>
            <a:endParaRPr b="1" sz="42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457200" rtl="0" algn="l">
              <a:lnSpc>
                <a:spcPct val="115000"/>
              </a:lnSpc>
              <a:spcBef>
                <a:spcPts val="0"/>
              </a:spcBef>
              <a:spcAft>
                <a:spcPts val="0"/>
              </a:spcAft>
              <a:buNone/>
            </a:pPr>
            <a:r>
              <a:rPr b="1" lang="en-US" sz="3400">
                <a:latin typeface="Comic Sans MS"/>
                <a:ea typeface="Comic Sans MS"/>
                <a:cs typeface="Comic Sans MS"/>
                <a:sym typeface="Comic Sans MS"/>
              </a:rPr>
              <a:t>In the Hangman Game, players engage in critical thinking by strategically guessing letters to unveil a hidden word. Each guess requires careful consideration of potential options, encouraging problem-solving skills. The limited number of attempts adds a challenge, prompting players to analyze and choose letters thoughtfully, fostering cognitive development and enhancing their ability to think strategically.</a:t>
            </a:r>
            <a:endParaRPr b="1" sz="34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b="1" sz="4200">
              <a:solidFill>
                <a:schemeClr val="dk2"/>
              </a:solidFill>
              <a:latin typeface="Comic Sans MS"/>
              <a:ea typeface="Comic Sans MS"/>
              <a:cs typeface="Comic Sans MS"/>
              <a:sym typeface="Comic Sans MS"/>
            </a:endParaRPr>
          </a:p>
          <a:p>
            <a:pPr indent="0" lvl="0" marL="0" rtl="0" algn="ctr">
              <a:spcBef>
                <a:spcPts val="2400"/>
              </a:spcBef>
              <a:spcAft>
                <a:spcPts val="0"/>
              </a:spcAft>
              <a:buNone/>
            </a:pPr>
            <a:r>
              <a:t/>
            </a:r>
            <a:endParaRPr sz="2600">
              <a:solidFill>
                <a:schemeClr val="dk2"/>
              </a:solidFill>
              <a:latin typeface="Nunito"/>
              <a:ea typeface="Nunito"/>
              <a:cs typeface="Nunito"/>
              <a:sym typeface="Nunito"/>
            </a:endParaRPr>
          </a:p>
        </p:txBody>
      </p:sp>
      <p:pic>
        <p:nvPicPr>
          <p:cNvPr id="414" name="Google Shape;414;p28"/>
          <p:cNvPicPr preferRelativeResize="0"/>
          <p:nvPr/>
        </p:nvPicPr>
        <p:blipFill>
          <a:blip r:embed="rId3">
            <a:alphaModFix/>
          </a:blip>
          <a:stretch>
            <a:fillRect/>
          </a:stretch>
        </p:blipFill>
        <p:spPr>
          <a:xfrm>
            <a:off x="9172500" y="1085125"/>
            <a:ext cx="9128200" cy="5651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8" name="Shape 418"/>
        <p:cNvGrpSpPr/>
        <p:nvPr/>
      </p:nvGrpSpPr>
      <p:grpSpPr>
        <a:xfrm>
          <a:off x="0" y="0"/>
          <a:ext cx="0" cy="0"/>
          <a:chOff x="0" y="0"/>
          <a:chExt cx="0" cy="0"/>
        </a:xfrm>
      </p:grpSpPr>
      <p:sp>
        <p:nvSpPr>
          <p:cNvPr id="419" name="Google Shape;419;p29"/>
          <p:cNvSpPr/>
          <p:nvPr/>
        </p:nvSpPr>
        <p:spPr>
          <a:xfrm>
            <a:off x="16387871" y="0"/>
            <a:ext cx="1900555" cy="1593215"/>
          </a:xfrm>
          <a:custGeom>
            <a:rect b="b" l="l" r="r" t="t"/>
            <a:pathLst>
              <a:path extrusionOk="0" h="1593215" w="1900555">
                <a:moveTo>
                  <a:pt x="1900129" y="1593155"/>
                </a:moveTo>
                <a:lnTo>
                  <a:pt x="1820789" y="1591070"/>
                </a:lnTo>
                <a:lnTo>
                  <a:pt x="1772748" y="1588165"/>
                </a:lnTo>
                <a:lnTo>
                  <a:pt x="1725009" y="1584102"/>
                </a:lnTo>
                <a:lnTo>
                  <a:pt x="1677587" y="1578894"/>
                </a:lnTo>
                <a:lnTo>
                  <a:pt x="1630496" y="1572554"/>
                </a:lnTo>
                <a:lnTo>
                  <a:pt x="1583751" y="1565097"/>
                </a:lnTo>
                <a:lnTo>
                  <a:pt x="1537367" y="1556535"/>
                </a:lnTo>
                <a:lnTo>
                  <a:pt x="1491358" y="1546881"/>
                </a:lnTo>
                <a:lnTo>
                  <a:pt x="1445739" y="1536150"/>
                </a:lnTo>
                <a:lnTo>
                  <a:pt x="1400526" y="1524355"/>
                </a:lnTo>
                <a:lnTo>
                  <a:pt x="1355731" y="1511508"/>
                </a:lnTo>
                <a:lnTo>
                  <a:pt x="1311371" y="1497624"/>
                </a:lnTo>
                <a:lnTo>
                  <a:pt x="1267460" y="1482716"/>
                </a:lnTo>
                <a:lnTo>
                  <a:pt x="1224012" y="1466796"/>
                </a:lnTo>
                <a:lnTo>
                  <a:pt x="1181043" y="1449880"/>
                </a:lnTo>
                <a:lnTo>
                  <a:pt x="1138567" y="1431979"/>
                </a:lnTo>
                <a:lnTo>
                  <a:pt x="1096598" y="1413107"/>
                </a:lnTo>
                <a:lnTo>
                  <a:pt x="1055152" y="1393278"/>
                </a:lnTo>
                <a:lnTo>
                  <a:pt x="1014243" y="1372504"/>
                </a:lnTo>
                <a:lnTo>
                  <a:pt x="973886" y="1350801"/>
                </a:lnTo>
                <a:lnTo>
                  <a:pt x="934095" y="1328180"/>
                </a:lnTo>
                <a:lnTo>
                  <a:pt x="894885" y="1304655"/>
                </a:lnTo>
                <a:lnTo>
                  <a:pt x="856271" y="1280240"/>
                </a:lnTo>
                <a:lnTo>
                  <a:pt x="818170" y="1254879"/>
                </a:lnTo>
                <a:lnTo>
                  <a:pt x="780890" y="1228791"/>
                </a:lnTo>
                <a:lnTo>
                  <a:pt x="744151" y="1201785"/>
                </a:lnTo>
                <a:lnTo>
                  <a:pt x="708068" y="1173941"/>
                </a:lnTo>
                <a:lnTo>
                  <a:pt x="672654" y="1145275"/>
                </a:lnTo>
                <a:lnTo>
                  <a:pt x="637923" y="1115798"/>
                </a:lnTo>
                <a:lnTo>
                  <a:pt x="603892" y="1085524"/>
                </a:lnTo>
                <a:lnTo>
                  <a:pt x="570574" y="1054466"/>
                </a:lnTo>
                <a:lnTo>
                  <a:pt x="537984" y="1022639"/>
                </a:lnTo>
                <a:lnTo>
                  <a:pt x="506137" y="990055"/>
                </a:lnTo>
                <a:lnTo>
                  <a:pt x="475047" y="956728"/>
                </a:lnTo>
                <a:lnTo>
                  <a:pt x="444730" y="922671"/>
                </a:lnTo>
                <a:lnTo>
                  <a:pt x="415199" y="887897"/>
                </a:lnTo>
                <a:lnTo>
                  <a:pt x="386470" y="852421"/>
                </a:lnTo>
                <a:lnTo>
                  <a:pt x="358558" y="816254"/>
                </a:lnTo>
                <a:lnTo>
                  <a:pt x="331476" y="779412"/>
                </a:lnTo>
                <a:lnTo>
                  <a:pt x="305240" y="741906"/>
                </a:lnTo>
                <a:lnTo>
                  <a:pt x="279865" y="703750"/>
                </a:lnTo>
                <a:lnTo>
                  <a:pt x="255364" y="664959"/>
                </a:lnTo>
                <a:lnTo>
                  <a:pt x="231753" y="625545"/>
                </a:lnTo>
                <a:lnTo>
                  <a:pt x="209047" y="585521"/>
                </a:lnTo>
                <a:lnTo>
                  <a:pt x="187260" y="544901"/>
                </a:lnTo>
                <a:lnTo>
                  <a:pt x="166406" y="503698"/>
                </a:lnTo>
                <a:lnTo>
                  <a:pt x="146501" y="461927"/>
                </a:lnTo>
                <a:lnTo>
                  <a:pt x="127560" y="419599"/>
                </a:lnTo>
                <a:lnTo>
                  <a:pt x="109596" y="376729"/>
                </a:lnTo>
                <a:lnTo>
                  <a:pt x="92625" y="333329"/>
                </a:lnTo>
                <a:lnTo>
                  <a:pt x="76661" y="289414"/>
                </a:lnTo>
                <a:lnTo>
                  <a:pt x="61720" y="244996"/>
                </a:lnTo>
                <a:lnTo>
                  <a:pt x="47815" y="200090"/>
                </a:lnTo>
                <a:lnTo>
                  <a:pt x="34961" y="154708"/>
                </a:lnTo>
                <a:lnTo>
                  <a:pt x="23174" y="108863"/>
                </a:lnTo>
                <a:lnTo>
                  <a:pt x="12467" y="62570"/>
                </a:lnTo>
                <a:lnTo>
                  <a:pt x="2856" y="15841"/>
                </a:lnTo>
                <a:lnTo>
                  <a:pt x="0" y="0"/>
                </a:lnTo>
                <a:lnTo>
                  <a:pt x="310847" y="0"/>
                </a:lnTo>
                <a:lnTo>
                  <a:pt x="318778" y="34815"/>
                </a:lnTo>
                <a:lnTo>
                  <a:pt x="330697" y="80901"/>
                </a:lnTo>
                <a:lnTo>
                  <a:pt x="343891" y="126430"/>
                </a:lnTo>
                <a:lnTo>
                  <a:pt x="358340" y="171383"/>
                </a:lnTo>
                <a:lnTo>
                  <a:pt x="374023" y="215742"/>
                </a:lnTo>
                <a:lnTo>
                  <a:pt x="390919" y="259486"/>
                </a:lnTo>
                <a:lnTo>
                  <a:pt x="409007" y="302596"/>
                </a:lnTo>
                <a:lnTo>
                  <a:pt x="428265" y="345055"/>
                </a:lnTo>
                <a:lnTo>
                  <a:pt x="448673" y="386841"/>
                </a:lnTo>
                <a:lnTo>
                  <a:pt x="470210" y="427937"/>
                </a:lnTo>
                <a:lnTo>
                  <a:pt x="492855" y="468323"/>
                </a:lnTo>
                <a:lnTo>
                  <a:pt x="516586" y="507979"/>
                </a:lnTo>
                <a:lnTo>
                  <a:pt x="541384" y="546888"/>
                </a:lnTo>
                <a:lnTo>
                  <a:pt x="567225" y="585029"/>
                </a:lnTo>
                <a:lnTo>
                  <a:pt x="594091" y="622384"/>
                </a:lnTo>
                <a:lnTo>
                  <a:pt x="621959" y="658933"/>
                </a:lnTo>
                <a:lnTo>
                  <a:pt x="650809" y="694658"/>
                </a:lnTo>
                <a:lnTo>
                  <a:pt x="680620" y="729539"/>
                </a:lnTo>
                <a:lnTo>
                  <a:pt x="711370" y="763556"/>
                </a:lnTo>
                <a:lnTo>
                  <a:pt x="743039" y="796692"/>
                </a:lnTo>
                <a:lnTo>
                  <a:pt x="775605" y="828926"/>
                </a:lnTo>
                <a:lnTo>
                  <a:pt x="809049" y="860240"/>
                </a:lnTo>
                <a:lnTo>
                  <a:pt x="843347" y="890615"/>
                </a:lnTo>
                <a:lnTo>
                  <a:pt x="878481" y="920030"/>
                </a:lnTo>
                <a:lnTo>
                  <a:pt x="914427" y="948468"/>
                </a:lnTo>
                <a:lnTo>
                  <a:pt x="951167" y="975909"/>
                </a:lnTo>
                <a:lnTo>
                  <a:pt x="988678" y="1002334"/>
                </a:lnTo>
                <a:lnTo>
                  <a:pt x="1026939" y="1027724"/>
                </a:lnTo>
                <a:lnTo>
                  <a:pt x="1065930" y="1052059"/>
                </a:lnTo>
                <a:lnTo>
                  <a:pt x="1105630" y="1075321"/>
                </a:lnTo>
                <a:lnTo>
                  <a:pt x="1146017" y="1097490"/>
                </a:lnTo>
                <a:lnTo>
                  <a:pt x="1187070" y="1118548"/>
                </a:lnTo>
                <a:lnTo>
                  <a:pt x="1228769" y="1138474"/>
                </a:lnTo>
                <a:lnTo>
                  <a:pt x="1271092" y="1157251"/>
                </a:lnTo>
                <a:lnTo>
                  <a:pt x="1314019" y="1174858"/>
                </a:lnTo>
                <a:lnTo>
                  <a:pt x="1357528" y="1191277"/>
                </a:lnTo>
                <a:lnTo>
                  <a:pt x="1401599" y="1206489"/>
                </a:lnTo>
                <a:lnTo>
                  <a:pt x="1446210" y="1220474"/>
                </a:lnTo>
                <a:lnTo>
                  <a:pt x="1491340" y="1233214"/>
                </a:lnTo>
                <a:lnTo>
                  <a:pt x="1536969" y="1244688"/>
                </a:lnTo>
                <a:lnTo>
                  <a:pt x="1583075" y="1254879"/>
                </a:lnTo>
                <a:lnTo>
                  <a:pt x="1629637" y="1263767"/>
                </a:lnTo>
                <a:lnTo>
                  <a:pt x="1676635" y="1271332"/>
                </a:lnTo>
                <a:lnTo>
                  <a:pt x="1724047" y="1277556"/>
                </a:lnTo>
                <a:lnTo>
                  <a:pt x="1771853" y="1282419"/>
                </a:lnTo>
                <a:lnTo>
                  <a:pt x="1820030" y="1285903"/>
                </a:lnTo>
                <a:lnTo>
                  <a:pt x="1868559" y="1287988"/>
                </a:lnTo>
                <a:lnTo>
                  <a:pt x="1900129" y="1288419"/>
                </a:lnTo>
                <a:lnTo>
                  <a:pt x="1900129" y="1593155"/>
                </a:lnTo>
                <a:close/>
              </a:path>
            </a:pathLst>
          </a:custGeom>
          <a:solidFill>
            <a:srgbClr val="8181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0" name="Google Shape;420;p29"/>
          <p:cNvSpPr/>
          <p:nvPr/>
        </p:nvSpPr>
        <p:spPr>
          <a:xfrm>
            <a:off x="0" y="8037242"/>
            <a:ext cx="1919605" cy="2249805"/>
          </a:xfrm>
          <a:custGeom>
            <a:rect b="b" l="l" r="r" t="t"/>
            <a:pathLst>
              <a:path extrusionOk="0" h="2249804" w="1919605">
                <a:moveTo>
                  <a:pt x="1919003" y="2249757"/>
                </a:moveTo>
                <a:lnTo>
                  <a:pt x="1478789" y="2249757"/>
                </a:lnTo>
                <a:lnTo>
                  <a:pt x="1476454" y="2207872"/>
                </a:lnTo>
                <a:lnTo>
                  <a:pt x="1472536" y="2159361"/>
                </a:lnTo>
                <a:lnTo>
                  <a:pt x="1467436" y="2111165"/>
                </a:lnTo>
                <a:lnTo>
                  <a:pt x="1461168" y="2063299"/>
                </a:lnTo>
                <a:lnTo>
                  <a:pt x="1453743" y="2015778"/>
                </a:lnTo>
                <a:lnTo>
                  <a:pt x="1445178" y="1968618"/>
                </a:lnTo>
                <a:lnTo>
                  <a:pt x="1435484" y="1921836"/>
                </a:lnTo>
                <a:lnTo>
                  <a:pt x="1424675" y="1875447"/>
                </a:lnTo>
                <a:lnTo>
                  <a:pt x="1412766" y="1829466"/>
                </a:lnTo>
                <a:lnTo>
                  <a:pt x="1399769" y="1783911"/>
                </a:lnTo>
                <a:lnTo>
                  <a:pt x="1385699" y="1738796"/>
                </a:lnTo>
                <a:lnTo>
                  <a:pt x="1370569" y="1694138"/>
                </a:lnTo>
                <a:lnTo>
                  <a:pt x="1354392" y="1649952"/>
                </a:lnTo>
                <a:lnTo>
                  <a:pt x="1337182" y="1606254"/>
                </a:lnTo>
                <a:lnTo>
                  <a:pt x="1318953" y="1563060"/>
                </a:lnTo>
                <a:lnTo>
                  <a:pt x="1299719" y="1520386"/>
                </a:lnTo>
                <a:lnTo>
                  <a:pt x="1279492" y="1478248"/>
                </a:lnTo>
                <a:lnTo>
                  <a:pt x="1258287" y="1436661"/>
                </a:lnTo>
                <a:lnTo>
                  <a:pt x="1236117" y="1395642"/>
                </a:lnTo>
                <a:lnTo>
                  <a:pt x="1212996" y="1355205"/>
                </a:lnTo>
                <a:lnTo>
                  <a:pt x="1188937" y="1315368"/>
                </a:lnTo>
                <a:lnTo>
                  <a:pt x="1163955" y="1276145"/>
                </a:lnTo>
                <a:lnTo>
                  <a:pt x="1138062" y="1237554"/>
                </a:lnTo>
                <a:lnTo>
                  <a:pt x="1111272" y="1199608"/>
                </a:lnTo>
                <a:lnTo>
                  <a:pt x="1083599" y="1162326"/>
                </a:lnTo>
                <a:lnTo>
                  <a:pt x="1055057" y="1125721"/>
                </a:lnTo>
                <a:lnTo>
                  <a:pt x="1025658" y="1089810"/>
                </a:lnTo>
                <a:lnTo>
                  <a:pt x="995417" y="1054610"/>
                </a:lnTo>
                <a:lnTo>
                  <a:pt x="964348" y="1020135"/>
                </a:lnTo>
                <a:lnTo>
                  <a:pt x="932463" y="986402"/>
                </a:lnTo>
                <a:lnTo>
                  <a:pt x="899777" y="953426"/>
                </a:lnTo>
                <a:lnTo>
                  <a:pt x="866303" y="921223"/>
                </a:lnTo>
                <a:lnTo>
                  <a:pt x="832054" y="889809"/>
                </a:lnTo>
                <a:lnTo>
                  <a:pt x="797045" y="859201"/>
                </a:lnTo>
                <a:lnTo>
                  <a:pt x="761289" y="829413"/>
                </a:lnTo>
                <a:lnTo>
                  <a:pt x="724799" y="800462"/>
                </a:lnTo>
                <a:lnTo>
                  <a:pt x="687589" y="772363"/>
                </a:lnTo>
                <a:lnTo>
                  <a:pt x="649673" y="745132"/>
                </a:lnTo>
                <a:lnTo>
                  <a:pt x="611065" y="718786"/>
                </a:lnTo>
                <a:lnTo>
                  <a:pt x="571777" y="693339"/>
                </a:lnTo>
                <a:lnTo>
                  <a:pt x="531824" y="668809"/>
                </a:lnTo>
                <a:lnTo>
                  <a:pt x="491219" y="645210"/>
                </a:lnTo>
                <a:lnTo>
                  <a:pt x="449976" y="622558"/>
                </a:lnTo>
                <a:lnTo>
                  <a:pt x="408108" y="600870"/>
                </a:lnTo>
                <a:lnTo>
                  <a:pt x="365630" y="580161"/>
                </a:lnTo>
                <a:lnTo>
                  <a:pt x="322553" y="560447"/>
                </a:lnTo>
                <a:lnTo>
                  <a:pt x="278893" y="541744"/>
                </a:lnTo>
                <a:lnTo>
                  <a:pt x="234581" y="524037"/>
                </a:lnTo>
                <a:lnTo>
                  <a:pt x="189876" y="507434"/>
                </a:lnTo>
                <a:lnTo>
                  <a:pt x="144547" y="491858"/>
                </a:lnTo>
                <a:lnTo>
                  <a:pt x="98687" y="477357"/>
                </a:lnTo>
                <a:lnTo>
                  <a:pt x="52312" y="463945"/>
                </a:lnTo>
                <a:lnTo>
                  <a:pt x="5435" y="451640"/>
                </a:lnTo>
                <a:lnTo>
                  <a:pt x="0" y="450356"/>
                </a:lnTo>
                <a:lnTo>
                  <a:pt x="0" y="0"/>
                </a:lnTo>
                <a:lnTo>
                  <a:pt x="79790" y="17185"/>
                </a:lnTo>
                <a:lnTo>
                  <a:pt x="126898" y="28742"/>
                </a:lnTo>
                <a:lnTo>
                  <a:pt x="173606" y="41207"/>
                </a:lnTo>
                <a:lnTo>
                  <a:pt x="219905" y="54569"/>
                </a:lnTo>
                <a:lnTo>
                  <a:pt x="265785" y="68820"/>
                </a:lnTo>
                <a:lnTo>
                  <a:pt x="311239" y="83947"/>
                </a:lnTo>
                <a:lnTo>
                  <a:pt x="356257" y="99940"/>
                </a:lnTo>
                <a:lnTo>
                  <a:pt x="400830" y="116790"/>
                </a:lnTo>
                <a:lnTo>
                  <a:pt x="444949" y="134485"/>
                </a:lnTo>
                <a:lnTo>
                  <a:pt x="488606" y="153015"/>
                </a:lnTo>
                <a:lnTo>
                  <a:pt x="531790" y="172370"/>
                </a:lnTo>
                <a:lnTo>
                  <a:pt x="574493" y="192538"/>
                </a:lnTo>
                <a:lnTo>
                  <a:pt x="616706" y="213510"/>
                </a:lnTo>
                <a:lnTo>
                  <a:pt x="658420" y="235276"/>
                </a:lnTo>
                <a:lnTo>
                  <a:pt x="699627" y="257823"/>
                </a:lnTo>
                <a:lnTo>
                  <a:pt x="740316" y="281143"/>
                </a:lnTo>
                <a:lnTo>
                  <a:pt x="780479" y="305225"/>
                </a:lnTo>
                <a:lnTo>
                  <a:pt x="820107" y="330057"/>
                </a:lnTo>
                <a:lnTo>
                  <a:pt x="859192" y="355631"/>
                </a:lnTo>
                <a:lnTo>
                  <a:pt x="897723" y="381934"/>
                </a:lnTo>
                <a:lnTo>
                  <a:pt x="935692" y="408957"/>
                </a:lnTo>
                <a:lnTo>
                  <a:pt x="973090" y="436690"/>
                </a:lnTo>
                <a:lnTo>
                  <a:pt x="1009909" y="465121"/>
                </a:lnTo>
                <a:lnTo>
                  <a:pt x="1046138" y="494240"/>
                </a:lnTo>
                <a:lnTo>
                  <a:pt x="1081804" y="524068"/>
                </a:lnTo>
                <a:lnTo>
                  <a:pt x="1116793" y="554501"/>
                </a:lnTo>
                <a:lnTo>
                  <a:pt x="1151201" y="585622"/>
                </a:lnTo>
                <a:lnTo>
                  <a:pt x="1184984" y="617390"/>
                </a:lnTo>
                <a:lnTo>
                  <a:pt x="1218133" y="649793"/>
                </a:lnTo>
                <a:lnTo>
                  <a:pt x="1250639" y="682821"/>
                </a:lnTo>
                <a:lnTo>
                  <a:pt x="1282492" y="716465"/>
                </a:lnTo>
                <a:lnTo>
                  <a:pt x="1313685" y="750713"/>
                </a:lnTo>
                <a:lnTo>
                  <a:pt x="1344207" y="785554"/>
                </a:lnTo>
                <a:lnTo>
                  <a:pt x="1374051" y="820979"/>
                </a:lnTo>
                <a:lnTo>
                  <a:pt x="1403206" y="856977"/>
                </a:lnTo>
                <a:lnTo>
                  <a:pt x="1431665" y="893538"/>
                </a:lnTo>
                <a:lnTo>
                  <a:pt x="1459417" y="930650"/>
                </a:lnTo>
                <a:lnTo>
                  <a:pt x="1486454" y="968304"/>
                </a:lnTo>
                <a:lnTo>
                  <a:pt x="1512767" y="1006489"/>
                </a:lnTo>
                <a:lnTo>
                  <a:pt x="1538347" y="1045194"/>
                </a:lnTo>
                <a:lnTo>
                  <a:pt x="1563184" y="1084410"/>
                </a:lnTo>
                <a:lnTo>
                  <a:pt x="1587271" y="1124125"/>
                </a:lnTo>
                <a:lnTo>
                  <a:pt x="1610597" y="1164329"/>
                </a:lnTo>
                <a:lnTo>
                  <a:pt x="1633154" y="1205011"/>
                </a:lnTo>
                <a:lnTo>
                  <a:pt x="1654934" y="1246162"/>
                </a:lnTo>
                <a:lnTo>
                  <a:pt x="1675925" y="1287770"/>
                </a:lnTo>
                <a:lnTo>
                  <a:pt x="1696121" y="1329826"/>
                </a:lnTo>
                <a:lnTo>
                  <a:pt x="1715512" y="1372318"/>
                </a:lnTo>
                <a:lnTo>
                  <a:pt x="1734088" y="1415236"/>
                </a:lnTo>
                <a:lnTo>
                  <a:pt x="1751841" y="1458570"/>
                </a:lnTo>
                <a:lnTo>
                  <a:pt x="1768763" y="1502309"/>
                </a:lnTo>
                <a:lnTo>
                  <a:pt x="1784842" y="1546443"/>
                </a:lnTo>
                <a:lnTo>
                  <a:pt x="1800072" y="1590961"/>
                </a:lnTo>
                <a:lnTo>
                  <a:pt x="1814442" y="1635853"/>
                </a:lnTo>
                <a:lnTo>
                  <a:pt x="1827945" y="1681108"/>
                </a:lnTo>
                <a:lnTo>
                  <a:pt x="1840570" y="1726716"/>
                </a:lnTo>
                <a:lnTo>
                  <a:pt x="1852309" y="1772667"/>
                </a:lnTo>
                <a:lnTo>
                  <a:pt x="1863152" y="1818949"/>
                </a:lnTo>
                <a:lnTo>
                  <a:pt x="1873091" y="1865552"/>
                </a:lnTo>
                <a:lnTo>
                  <a:pt x="1882118" y="1912466"/>
                </a:lnTo>
                <a:lnTo>
                  <a:pt x="1890221" y="1959681"/>
                </a:lnTo>
                <a:lnTo>
                  <a:pt x="1897394" y="2007186"/>
                </a:lnTo>
                <a:lnTo>
                  <a:pt x="1903626" y="2054969"/>
                </a:lnTo>
                <a:lnTo>
                  <a:pt x="1908909" y="2103022"/>
                </a:lnTo>
                <a:lnTo>
                  <a:pt x="1913234" y="2151334"/>
                </a:lnTo>
                <a:lnTo>
                  <a:pt x="1916592" y="2199893"/>
                </a:lnTo>
                <a:lnTo>
                  <a:pt x="1918973" y="2248690"/>
                </a:lnTo>
                <a:lnTo>
                  <a:pt x="1919003" y="2249757"/>
                </a:lnTo>
                <a:close/>
              </a:path>
            </a:pathLst>
          </a:custGeom>
          <a:solidFill>
            <a:srgbClr val="FAB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1" name="Google Shape;421;p29"/>
          <p:cNvSpPr txBox="1"/>
          <p:nvPr/>
        </p:nvSpPr>
        <p:spPr>
          <a:xfrm>
            <a:off x="9688475" y="1091450"/>
            <a:ext cx="6549000" cy="81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200">
                <a:solidFill>
                  <a:schemeClr val="dk2"/>
                </a:solidFill>
                <a:latin typeface="Comic Sans MS"/>
                <a:ea typeface="Comic Sans MS"/>
                <a:cs typeface="Comic Sans MS"/>
                <a:sym typeface="Comic Sans MS"/>
              </a:rPr>
              <a:t>Entertainment</a:t>
            </a:r>
            <a:endParaRPr b="1" sz="42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sz="2600">
              <a:solidFill>
                <a:schemeClr val="dk2"/>
              </a:solidFill>
              <a:latin typeface="Nunito"/>
              <a:ea typeface="Nunito"/>
              <a:cs typeface="Nunito"/>
              <a:sym typeface="Nunito"/>
            </a:endParaRPr>
          </a:p>
          <a:p>
            <a:pPr indent="0" lvl="0" marL="0" rtl="0" algn="l">
              <a:spcBef>
                <a:spcPts val="0"/>
              </a:spcBef>
              <a:spcAft>
                <a:spcPts val="0"/>
              </a:spcAft>
              <a:buNone/>
            </a:pPr>
            <a:r>
              <a:rPr b="1" lang="en-US" sz="4000">
                <a:solidFill>
                  <a:schemeClr val="dk2"/>
                </a:solidFill>
                <a:latin typeface="Comic Sans MS"/>
                <a:ea typeface="Comic Sans MS"/>
                <a:cs typeface="Comic Sans MS"/>
                <a:sym typeface="Comic Sans MS"/>
              </a:rPr>
              <a:t>Beyond its educational benefits, Hangman is simply a fun and entertaining game. It can be a enjoyable pastime for individuals or groups, providing a break from routine activities.</a:t>
            </a:r>
            <a:endParaRPr b="1" sz="4000">
              <a:solidFill>
                <a:schemeClr val="dk2"/>
              </a:solidFill>
              <a:latin typeface="Comic Sans MS"/>
              <a:ea typeface="Comic Sans MS"/>
              <a:cs typeface="Comic Sans MS"/>
              <a:sym typeface="Comic Sans MS"/>
            </a:endParaRPr>
          </a:p>
        </p:txBody>
      </p:sp>
      <p:pic>
        <p:nvPicPr>
          <p:cNvPr id="422" name="Google Shape;422;p29"/>
          <p:cNvPicPr preferRelativeResize="0"/>
          <p:nvPr/>
        </p:nvPicPr>
        <p:blipFill>
          <a:blip r:embed="rId3">
            <a:alphaModFix/>
          </a:blip>
          <a:stretch>
            <a:fillRect/>
          </a:stretch>
        </p:blipFill>
        <p:spPr>
          <a:xfrm>
            <a:off x="154400" y="1593225"/>
            <a:ext cx="9383675" cy="62589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0"/>
          <p:cNvSpPr txBox="1"/>
          <p:nvPr/>
        </p:nvSpPr>
        <p:spPr>
          <a:xfrm>
            <a:off x="9112950" y="-25"/>
            <a:ext cx="9187800" cy="102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The key features of the Hangman Game include:</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1. Classic Gameplay:</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Users engage in the traditional letter-by-letter word guessing gameplay, suitable for players of all ages.</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2. Strategic Hints:</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Limited hints challenge players to think strategically, adding an element of decision-making to the game.</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3. Scoring System:</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The game incorporates a dynamic scoring system, encouraging players to optimize their gameplay by deducting points for hints.</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None/>
            </a:pPr>
            <a:r>
              <a:rPr b="1" lang="en-US" sz="2700">
                <a:solidFill>
                  <a:srgbClr val="26316F"/>
                </a:solidFill>
                <a:latin typeface="Comic Sans MS"/>
                <a:ea typeface="Comic Sans MS"/>
                <a:cs typeface="Comic Sans MS"/>
                <a:sym typeface="Comic Sans MS"/>
              </a:rPr>
              <a:t>4. High-Score Competition:</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None/>
            </a:pPr>
            <a:r>
              <a:rPr b="1" lang="en-US" sz="2700">
                <a:solidFill>
                  <a:srgbClr val="26316F"/>
                </a:solidFill>
                <a:latin typeface="Comic Sans MS"/>
                <a:ea typeface="Comic Sans MS"/>
                <a:cs typeface="Comic Sans MS"/>
                <a:sym typeface="Comic Sans MS"/>
              </a:rPr>
              <a:t>Players can compete for the top spot on the high-score leaderboard, fostering a sense of competition and achievement.</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None/>
            </a:pPr>
            <a:r>
              <a:t/>
            </a:r>
            <a:endParaRPr b="1" sz="2700">
              <a:solidFill>
                <a:srgbClr val="26316F"/>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US" sz="2700">
                <a:solidFill>
                  <a:srgbClr val="26316F"/>
                </a:solidFill>
                <a:latin typeface="Comic Sans MS"/>
                <a:ea typeface="Comic Sans MS"/>
                <a:cs typeface="Comic Sans MS"/>
                <a:sym typeface="Comic Sans MS"/>
              </a:rPr>
              <a:t>These features collectively contribute to an engaging and challenging word-guessing experience.</a:t>
            </a:r>
            <a:endParaRPr b="1" sz="2700">
              <a:solidFill>
                <a:srgbClr val="26316F"/>
              </a:solidFill>
              <a:latin typeface="Comic Sans MS"/>
              <a:ea typeface="Comic Sans MS"/>
              <a:cs typeface="Comic Sans MS"/>
              <a:sym typeface="Comic Sans MS"/>
            </a:endParaRPr>
          </a:p>
          <a:p>
            <a:pPr indent="0" lvl="0" marL="0" rtl="0" algn="l">
              <a:spcBef>
                <a:spcPts val="0"/>
              </a:spcBef>
              <a:spcAft>
                <a:spcPts val="0"/>
              </a:spcAft>
              <a:buNone/>
            </a:pPr>
            <a:r>
              <a:t/>
            </a:r>
            <a:endParaRPr sz="3450">
              <a:solidFill>
                <a:srgbClr val="26316F"/>
              </a:solidFill>
              <a:latin typeface="Tahoma"/>
              <a:ea typeface="Tahoma"/>
              <a:cs typeface="Tahoma"/>
              <a:sym typeface="Tahoma"/>
            </a:endParaRPr>
          </a:p>
        </p:txBody>
      </p:sp>
      <p:pic>
        <p:nvPicPr>
          <p:cNvPr id="428" name="Google Shape;428;p30"/>
          <p:cNvPicPr preferRelativeResize="0"/>
          <p:nvPr/>
        </p:nvPicPr>
        <p:blipFill rotWithShape="1">
          <a:blip r:embed="rId3">
            <a:alphaModFix/>
          </a:blip>
          <a:srcRect b="0" l="0" r="0" t="0"/>
          <a:stretch/>
        </p:blipFill>
        <p:spPr>
          <a:xfrm>
            <a:off x="933225" y="741276"/>
            <a:ext cx="7346225" cy="860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1"/>
          <p:cNvSpPr txBox="1"/>
          <p:nvPr/>
        </p:nvSpPr>
        <p:spPr>
          <a:xfrm>
            <a:off x="8676350" y="305625"/>
            <a:ext cx="9287700" cy="95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50">
                <a:latin typeface="Comic Sans MS"/>
                <a:ea typeface="Comic Sans MS"/>
                <a:cs typeface="Comic Sans MS"/>
                <a:sym typeface="Comic Sans MS"/>
              </a:rPr>
              <a:t>Interactive Gameplay</a:t>
            </a:r>
            <a:endParaRPr b="1" sz="4550">
              <a:latin typeface="Comic Sans MS"/>
              <a:ea typeface="Comic Sans MS"/>
              <a:cs typeface="Comic Sans MS"/>
              <a:sym typeface="Comic Sans MS"/>
            </a:endParaRPr>
          </a:p>
          <a:p>
            <a:pPr indent="0" lvl="0" marL="0" rtl="0" algn="ctr">
              <a:spcBef>
                <a:spcPts val="0"/>
              </a:spcBef>
              <a:spcAft>
                <a:spcPts val="0"/>
              </a:spcAft>
              <a:buNone/>
            </a:pPr>
            <a:r>
              <a:t/>
            </a:r>
            <a:endParaRPr b="1" sz="4550">
              <a:latin typeface="Comic Sans MS"/>
              <a:ea typeface="Comic Sans MS"/>
              <a:cs typeface="Comic Sans MS"/>
              <a:sym typeface="Comic Sans MS"/>
            </a:endParaRPr>
          </a:p>
          <a:p>
            <a:pPr indent="0" lvl="0" marL="0" rtl="0" algn="l">
              <a:spcBef>
                <a:spcPts val="0"/>
              </a:spcBef>
              <a:spcAft>
                <a:spcPts val="0"/>
              </a:spcAft>
              <a:buNone/>
            </a:pPr>
            <a:r>
              <a:rPr lang="en-US" sz="4450">
                <a:latin typeface="Comic Sans MS"/>
                <a:ea typeface="Comic Sans MS"/>
                <a:cs typeface="Comic Sans MS"/>
                <a:sym typeface="Comic Sans MS"/>
              </a:rPr>
              <a:t>This project offers engaging gameplay with strategic elements. Users can input letter guesses, request hints, and enjoy visual feedback through Hangman ASCII art. The incorporation of sound effects enhances the dynamic experience. Winning scenarios are celebrated with visual displays, creating an interactive and enjoyable gaming environment.</a:t>
            </a:r>
            <a:endParaRPr sz="7350">
              <a:latin typeface="Comic Sans MS"/>
              <a:ea typeface="Comic Sans MS"/>
              <a:cs typeface="Comic Sans MS"/>
              <a:sym typeface="Comic Sans MS"/>
            </a:endParaRPr>
          </a:p>
        </p:txBody>
      </p:sp>
      <p:pic>
        <p:nvPicPr>
          <p:cNvPr id="434" name="Google Shape;434;p31"/>
          <p:cNvPicPr preferRelativeResize="0"/>
          <p:nvPr/>
        </p:nvPicPr>
        <p:blipFill>
          <a:blip r:embed="rId3">
            <a:alphaModFix/>
          </a:blip>
          <a:stretch>
            <a:fillRect/>
          </a:stretch>
        </p:blipFill>
        <p:spPr>
          <a:xfrm>
            <a:off x="608825" y="1164525"/>
            <a:ext cx="7922225" cy="832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8" name="Shape 438"/>
        <p:cNvGrpSpPr/>
        <p:nvPr/>
      </p:nvGrpSpPr>
      <p:grpSpPr>
        <a:xfrm>
          <a:off x="0" y="0"/>
          <a:ext cx="0" cy="0"/>
          <a:chOff x="0" y="0"/>
          <a:chExt cx="0" cy="0"/>
        </a:xfrm>
      </p:grpSpPr>
      <p:sp>
        <p:nvSpPr>
          <p:cNvPr id="439" name="Google Shape;439;p32"/>
          <p:cNvSpPr/>
          <p:nvPr/>
        </p:nvSpPr>
        <p:spPr>
          <a:xfrm>
            <a:off x="15007556" y="6465105"/>
            <a:ext cx="3281045" cy="3822065"/>
          </a:xfrm>
          <a:custGeom>
            <a:rect b="b" l="l" r="r" t="t"/>
            <a:pathLst>
              <a:path extrusionOk="0" h="3822065" w="3281044">
                <a:moveTo>
                  <a:pt x="573493" y="3821894"/>
                </a:moveTo>
                <a:lnTo>
                  <a:pt x="17375" y="3821894"/>
                </a:lnTo>
                <a:lnTo>
                  <a:pt x="13088" y="3779147"/>
                </a:lnTo>
                <a:lnTo>
                  <a:pt x="9028" y="3731101"/>
                </a:lnTo>
                <a:lnTo>
                  <a:pt x="5723" y="3683035"/>
                </a:lnTo>
                <a:lnTo>
                  <a:pt x="3170" y="3634958"/>
                </a:lnTo>
                <a:lnTo>
                  <a:pt x="1366" y="3586875"/>
                </a:lnTo>
                <a:lnTo>
                  <a:pt x="310" y="3538794"/>
                </a:lnTo>
                <a:lnTo>
                  <a:pt x="0" y="3490722"/>
                </a:lnTo>
                <a:lnTo>
                  <a:pt x="432" y="3442666"/>
                </a:lnTo>
                <a:lnTo>
                  <a:pt x="1606" y="3394633"/>
                </a:lnTo>
                <a:lnTo>
                  <a:pt x="3520" y="3346630"/>
                </a:lnTo>
                <a:lnTo>
                  <a:pt x="6169" y="3298665"/>
                </a:lnTo>
                <a:lnTo>
                  <a:pt x="9554" y="3250743"/>
                </a:lnTo>
                <a:lnTo>
                  <a:pt x="13671" y="3202873"/>
                </a:lnTo>
                <a:lnTo>
                  <a:pt x="18519" y="3155062"/>
                </a:lnTo>
                <a:lnTo>
                  <a:pt x="24095" y="3107316"/>
                </a:lnTo>
                <a:lnTo>
                  <a:pt x="30435" y="3059383"/>
                </a:lnTo>
                <a:lnTo>
                  <a:pt x="37536" y="3011357"/>
                </a:lnTo>
                <a:lnTo>
                  <a:pt x="45170" y="2964543"/>
                </a:lnTo>
                <a:lnTo>
                  <a:pt x="53637" y="2917130"/>
                </a:lnTo>
                <a:lnTo>
                  <a:pt x="62822" y="2869818"/>
                </a:lnTo>
                <a:lnTo>
                  <a:pt x="72722" y="2822615"/>
                </a:lnTo>
                <a:lnTo>
                  <a:pt x="83335" y="2775526"/>
                </a:lnTo>
                <a:lnTo>
                  <a:pt x="94659" y="2728560"/>
                </a:lnTo>
                <a:lnTo>
                  <a:pt x="106692" y="2681723"/>
                </a:lnTo>
                <a:lnTo>
                  <a:pt x="119431" y="2635022"/>
                </a:lnTo>
                <a:lnTo>
                  <a:pt x="132875" y="2588465"/>
                </a:lnTo>
                <a:lnTo>
                  <a:pt x="147022" y="2542058"/>
                </a:lnTo>
                <a:lnTo>
                  <a:pt x="161868" y="2495809"/>
                </a:lnTo>
                <a:lnTo>
                  <a:pt x="177413" y="2449724"/>
                </a:lnTo>
                <a:lnTo>
                  <a:pt x="193653" y="2403812"/>
                </a:lnTo>
                <a:lnTo>
                  <a:pt x="210587" y="2358078"/>
                </a:lnTo>
                <a:lnTo>
                  <a:pt x="228213" y="2312530"/>
                </a:lnTo>
                <a:lnTo>
                  <a:pt x="246528" y="2267175"/>
                </a:lnTo>
                <a:lnTo>
                  <a:pt x="265530" y="2222020"/>
                </a:lnTo>
                <a:lnTo>
                  <a:pt x="285219" y="2177070"/>
                </a:lnTo>
                <a:lnTo>
                  <a:pt x="305588" y="2132339"/>
                </a:lnTo>
                <a:lnTo>
                  <a:pt x="326639" y="2087827"/>
                </a:lnTo>
                <a:lnTo>
                  <a:pt x="348368" y="2043543"/>
                </a:lnTo>
                <a:lnTo>
                  <a:pt x="370774" y="1999495"/>
                </a:lnTo>
                <a:lnTo>
                  <a:pt x="393855" y="1955690"/>
                </a:lnTo>
                <a:lnTo>
                  <a:pt x="417607" y="1912134"/>
                </a:lnTo>
                <a:lnTo>
                  <a:pt x="442029" y="1868835"/>
                </a:lnTo>
                <a:lnTo>
                  <a:pt x="467119" y="1825799"/>
                </a:lnTo>
                <a:lnTo>
                  <a:pt x="492875" y="1783035"/>
                </a:lnTo>
                <a:lnTo>
                  <a:pt x="519295" y="1740548"/>
                </a:lnTo>
                <a:lnTo>
                  <a:pt x="546375" y="1698347"/>
                </a:lnTo>
                <a:lnTo>
                  <a:pt x="574115" y="1656438"/>
                </a:lnTo>
                <a:lnTo>
                  <a:pt x="602512" y="1614828"/>
                </a:lnTo>
                <a:lnTo>
                  <a:pt x="631563" y="1573524"/>
                </a:lnTo>
                <a:lnTo>
                  <a:pt x="661268" y="1532533"/>
                </a:lnTo>
                <a:lnTo>
                  <a:pt x="691623" y="1491863"/>
                </a:lnTo>
                <a:lnTo>
                  <a:pt x="722626" y="1451521"/>
                </a:lnTo>
                <a:lnTo>
                  <a:pt x="754275" y="1411513"/>
                </a:lnTo>
                <a:lnTo>
                  <a:pt x="786569" y="1371847"/>
                </a:lnTo>
                <a:lnTo>
                  <a:pt x="819504" y="1332530"/>
                </a:lnTo>
                <a:lnTo>
                  <a:pt x="851339" y="1295562"/>
                </a:lnTo>
                <a:lnTo>
                  <a:pt x="883652" y="1259026"/>
                </a:lnTo>
                <a:lnTo>
                  <a:pt x="916439" y="1222927"/>
                </a:lnTo>
                <a:lnTo>
                  <a:pt x="949694" y="1187266"/>
                </a:lnTo>
                <a:lnTo>
                  <a:pt x="983409" y="1152048"/>
                </a:lnTo>
                <a:lnTo>
                  <a:pt x="1017580" y="1117275"/>
                </a:lnTo>
                <a:lnTo>
                  <a:pt x="1052200" y="1082951"/>
                </a:lnTo>
                <a:lnTo>
                  <a:pt x="1087264" y="1049078"/>
                </a:lnTo>
                <a:lnTo>
                  <a:pt x="1122764" y="1015660"/>
                </a:lnTo>
                <a:lnTo>
                  <a:pt x="1158697" y="982700"/>
                </a:lnTo>
                <a:lnTo>
                  <a:pt x="1195054" y="950202"/>
                </a:lnTo>
                <a:lnTo>
                  <a:pt x="1231831" y="918167"/>
                </a:lnTo>
                <a:lnTo>
                  <a:pt x="1269022" y="886600"/>
                </a:lnTo>
                <a:lnTo>
                  <a:pt x="1306619" y="855503"/>
                </a:lnTo>
                <a:lnTo>
                  <a:pt x="1344619" y="824881"/>
                </a:lnTo>
                <a:lnTo>
                  <a:pt x="1383013" y="794735"/>
                </a:lnTo>
                <a:lnTo>
                  <a:pt x="1421798" y="765069"/>
                </a:lnTo>
                <a:lnTo>
                  <a:pt x="1460965" y="735886"/>
                </a:lnTo>
                <a:lnTo>
                  <a:pt x="1500511" y="707190"/>
                </a:lnTo>
                <a:lnTo>
                  <a:pt x="1540427" y="678983"/>
                </a:lnTo>
                <a:lnTo>
                  <a:pt x="1580710" y="651268"/>
                </a:lnTo>
                <a:lnTo>
                  <a:pt x="1621352" y="624050"/>
                </a:lnTo>
                <a:lnTo>
                  <a:pt x="1662347" y="597330"/>
                </a:lnTo>
                <a:lnTo>
                  <a:pt x="1703690" y="571112"/>
                </a:lnTo>
                <a:lnTo>
                  <a:pt x="1745375" y="545400"/>
                </a:lnTo>
                <a:lnTo>
                  <a:pt x="1787395" y="520196"/>
                </a:lnTo>
                <a:lnTo>
                  <a:pt x="1829745" y="495503"/>
                </a:lnTo>
                <a:lnTo>
                  <a:pt x="1872418" y="471326"/>
                </a:lnTo>
                <a:lnTo>
                  <a:pt x="1915410" y="447666"/>
                </a:lnTo>
                <a:lnTo>
                  <a:pt x="1958713" y="424526"/>
                </a:lnTo>
                <a:lnTo>
                  <a:pt x="2002321" y="401912"/>
                </a:lnTo>
                <a:lnTo>
                  <a:pt x="2046230" y="379824"/>
                </a:lnTo>
                <a:lnTo>
                  <a:pt x="2090432" y="358267"/>
                </a:lnTo>
                <a:lnTo>
                  <a:pt x="2134922" y="337243"/>
                </a:lnTo>
                <a:lnTo>
                  <a:pt x="2179693" y="316756"/>
                </a:lnTo>
                <a:lnTo>
                  <a:pt x="2224741" y="296809"/>
                </a:lnTo>
                <a:lnTo>
                  <a:pt x="2270058" y="277405"/>
                </a:lnTo>
                <a:lnTo>
                  <a:pt x="2315639" y="258547"/>
                </a:lnTo>
                <a:lnTo>
                  <a:pt x="2361478" y="240238"/>
                </a:lnTo>
                <a:lnTo>
                  <a:pt x="2407569" y="222482"/>
                </a:lnTo>
                <a:lnTo>
                  <a:pt x="2453905" y="205282"/>
                </a:lnTo>
                <a:lnTo>
                  <a:pt x="2500482" y="188640"/>
                </a:lnTo>
                <a:lnTo>
                  <a:pt x="2547292" y="172560"/>
                </a:lnTo>
                <a:lnTo>
                  <a:pt x="2594330" y="157046"/>
                </a:lnTo>
                <a:lnTo>
                  <a:pt x="2641590" y="142099"/>
                </a:lnTo>
                <a:lnTo>
                  <a:pt x="2689067" y="127724"/>
                </a:lnTo>
                <a:lnTo>
                  <a:pt x="2736753" y="113923"/>
                </a:lnTo>
                <a:lnTo>
                  <a:pt x="2784643" y="100700"/>
                </a:lnTo>
                <a:lnTo>
                  <a:pt x="2832731" y="88058"/>
                </a:lnTo>
                <a:lnTo>
                  <a:pt x="2881011" y="76000"/>
                </a:lnTo>
                <a:lnTo>
                  <a:pt x="2929477" y="64529"/>
                </a:lnTo>
                <a:lnTo>
                  <a:pt x="2978124" y="53648"/>
                </a:lnTo>
                <a:lnTo>
                  <a:pt x="3026944" y="43361"/>
                </a:lnTo>
                <a:lnTo>
                  <a:pt x="3075932" y="33670"/>
                </a:lnTo>
                <a:lnTo>
                  <a:pt x="3125083" y="24579"/>
                </a:lnTo>
                <a:lnTo>
                  <a:pt x="3174389" y="16091"/>
                </a:lnTo>
                <a:lnTo>
                  <a:pt x="3223846" y="8209"/>
                </a:lnTo>
                <a:lnTo>
                  <a:pt x="3273447" y="936"/>
                </a:lnTo>
                <a:lnTo>
                  <a:pt x="3280441" y="0"/>
                </a:lnTo>
                <a:lnTo>
                  <a:pt x="3280441" y="558413"/>
                </a:lnTo>
                <a:lnTo>
                  <a:pt x="3268443" y="560300"/>
                </a:lnTo>
                <a:lnTo>
                  <a:pt x="3218296" y="568942"/>
                </a:lnTo>
                <a:lnTo>
                  <a:pt x="3168336" y="578306"/>
                </a:lnTo>
                <a:lnTo>
                  <a:pt x="3118572" y="588386"/>
                </a:lnTo>
                <a:lnTo>
                  <a:pt x="3069013" y="599179"/>
                </a:lnTo>
                <a:lnTo>
                  <a:pt x="3019666" y="610679"/>
                </a:lnTo>
                <a:lnTo>
                  <a:pt x="2970541" y="622882"/>
                </a:lnTo>
                <a:lnTo>
                  <a:pt x="2921647" y="635783"/>
                </a:lnTo>
                <a:lnTo>
                  <a:pt x="2872992" y="649378"/>
                </a:lnTo>
                <a:lnTo>
                  <a:pt x="2824585" y="663663"/>
                </a:lnTo>
                <a:lnTo>
                  <a:pt x="2776434" y="678632"/>
                </a:lnTo>
                <a:lnTo>
                  <a:pt x="2728549" y="694281"/>
                </a:lnTo>
                <a:lnTo>
                  <a:pt x="2680938" y="710606"/>
                </a:lnTo>
                <a:lnTo>
                  <a:pt x="2633610" y="727602"/>
                </a:lnTo>
                <a:lnTo>
                  <a:pt x="2586573" y="745265"/>
                </a:lnTo>
                <a:lnTo>
                  <a:pt x="2539837" y="763589"/>
                </a:lnTo>
                <a:lnTo>
                  <a:pt x="2493410" y="782571"/>
                </a:lnTo>
                <a:lnTo>
                  <a:pt x="2447300" y="802206"/>
                </a:lnTo>
                <a:lnTo>
                  <a:pt x="2401516" y="822488"/>
                </a:lnTo>
                <a:lnTo>
                  <a:pt x="2356068" y="843415"/>
                </a:lnTo>
                <a:lnTo>
                  <a:pt x="2310964" y="864980"/>
                </a:lnTo>
                <a:lnTo>
                  <a:pt x="2266212" y="887180"/>
                </a:lnTo>
                <a:lnTo>
                  <a:pt x="2221821" y="910011"/>
                </a:lnTo>
                <a:lnTo>
                  <a:pt x="2177800" y="933466"/>
                </a:lnTo>
                <a:lnTo>
                  <a:pt x="2134158" y="957542"/>
                </a:lnTo>
                <a:lnTo>
                  <a:pt x="2090903" y="982235"/>
                </a:lnTo>
                <a:lnTo>
                  <a:pt x="2048045" y="1007539"/>
                </a:lnTo>
                <a:lnTo>
                  <a:pt x="2005591" y="1033451"/>
                </a:lnTo>
                <a:lnTo>
                  <a:pt x="1963551" y="1059965"/>
                </a:lnTo>
                <a:lnTo>
                  <a:pt x="1921933" y="1087077"/>
                </a:lnTo>
                <a:lnTo>
                  <a:pt x="1880746" y="1114783"/>
                </a:lnTo>
                <a:lnTo>
                  <a:pt x="1839998" y="1143077"/>
                </a:lnTo>
                <a:lnTo>
                  <a:pt x="1799699" y="1171956"/>
                </a:lnTo>
                <a:lnTo>
                  <a:pt x="1759857" y="1201415"/>
                </a:lnTo>
                <a:lnTo>
                  <a:pt x="1720481" y="1231449"/>
                </a:lnTo>
                <a:lnTo>
                  <a:pt x="1681580" y="1262054"/>
                </a:lnTo>
                <a:lnTo>
                  <a:pt x="1643162" y="1293224"/>
                </a:lnTo>
                <a:lnTo>
                  <a:pt x="1605235" y="1324957"/>
                </a:lnTo>
                <a:lnTo>
                  <a:pt x="1567810" y="1357246"/>
                </a:lnTo>
                <a:lnTo>
                  <a:pt x="1530894" y="1390087"/>
                </a:lnTo>
                <a:lnTo>
                  <a:pt x="1494496" y="1423477"/>
                </a:lnTo>
                <a:lnTo>
                  <a:pt x="1458624" y="1457410"/>
                </a:lnTo>
                <a:lnTo>
                  <a:pt x="1423289" y="1491881"/>
                </a:lnTo>
                <a:lnTo>
                  <a:pt x="1388497" y="1526887"/>
                </a:lnTo>
                <a:lnTo>
                  <a:pt x="1354259" y="1562422"/>
                </a:lnTo>
                <a:lnTo>
                  <a:pt x="1320582" y="1598482"/>
                </a:lnTo>
                <a:lnTo>
                  <a:pt x="1287476" y="1635063"/>
                </a:lnTo>
                <a:lnTo>
                  <a:pt x="1254948" y="1672160"/>
                </a:lnTo>
                <a:lnTo>
                  <a:pt x="1221053" y="1712111"/>
                </a:lnTo>
                <a:lnTo>
                  <a:pt x="1187952" y="1752484"/>
                </a:lnTo>
                <a:lnTo>
                  <a:pt x="1155651" y="1793268"/>
                </a:lnTo>
                <a:lnTo>
                  <a:pt x="1124151" y="1834451"/>
                </a:lnTo>
                <a:lnTo>
                  <a:pt x="1093457" y="1876024"/>
                </a:lnTo>
                <a:lnTo>
                  <a:pt x="1063572" y="1917977"/>
                </a:lnTo>
                <a:lnTo>
                  <a:pt x="1034498" y="1960298"/>
                </a:lnTo>
                <a:lnTo>
                  <a:pt x="1006240" y="2002978"/>
                </a:lnTo>
                <a:lnTo>
                  <a:pt x="978800" y="2046005"/>
                </a:lnTo>
                <a:lnTo>
                  <a:pt x="952182" y="2089370"/>
                </a:lnTo>
                <a:lnTo>
                  <a:pt x="926389" y="2133062"/>
                </a:lnTo>
                <a:lnTo>
                  <a:pt x="901423" y="2177072"/>
                </a:lnTo>
                <a:lnTo>
                  <a:pt x="877292" y="2221383"/>
                </a:lnTo>
                <a:lnTo>
                  <a:pt x="853994" y="2265993"/>
                </a:lnTo>
                <a:lnTo>
                  <a:pt x="831535" y="2310887"/>
                </a:lnTo>
                <a:lnTo>
                  <a:pt x="809917" y="2356055"/>
                </a:lnTo>
                <a:lnTo>
                  <a:pt x="789144" y="2401487"/>
                </a:lnTo>
                <a:lnTo>
                  <a:pt x="769219" y="2447173"/>
                </a:lnTo>
                <a:lnTo>
                  <a:pt x="750146" y="2493102"/>
                </a:lnTo>
                <a:lnTo>
                  <a:pt x="731928" y="2539263"/>
                </a:lnTo>
                <a:lnTo>
                  <a:pt x="714567" y="2585647"/>
                </a:lnTo>
                <a:lnTo>
                  <a:pt x="698068" y="2632241"/>
                </a:lnTo>
                <a:lnTo>
                  <a:pt x="682434" y="2679037"/>
                </a:lnTo>
                <a:lnTo>
                  <a:pt x="667667" y="2726024"/>
                </a:lnTo>
                <a:lnTo>
                  <a:pt x="653772" y="2773190"/>
                </a:lnTo>
                <a:lnTo>
                  <a:pt x="640751" y="2820526"/>
                </a:lnTo>
                <a:lnTo>
                  <a:pt x="628608" y="2868021"/>
                </a:lnTo>
                <a:lnTo>
                  <a:pt x="617347" y="2915665"/>
                </a:lnTo>
                <a:lnTo>
                  <a:pt x="606969" y="2963447"/>
                </a:lnTo>
                <a:lnTo>
                  <a:pt x="597480" y="3011357"/>
                </a:lnTo>
                <a:lnTo>
                  <a:pt x="588839" y="3059643"/>
                </a:lnTo>
                <a:lnTo>
                  <a:pt x="581177" y="3107517"/>
                </a:lnTo>
                <a:lnTo>
                  <a:pt x="574370" y="3155746"/>
                </a:lnTo>
                <a:lnTo>
                  <a:pt x="568464" y="3204062"/>
                </a:lnTo>
                <a:lnTo>
                  <a:pt x="563462" y="3252452"/>
                </a:lnTo>
                <a:lnTo>
                  <a:pt x="559368" y="3300907"/>
                </a:lnTo>
                <a:lnTo>
                  <a:pt x="556185" y="3349417"/>
                </a:lnTo>
                <a:lnTo>
                  <a:pt x="553916" y="3397970"/>
                </a:lnTo>
                <a:lnTo>
                  <a:pt x="552564" y="3446557"/>
                </a:lnTo>
                <a:lnTo>
                  <a:pt x="552132" y="3495167"/>
                </a:lnTo>
                <a:lnTo>
                  <a:pt x="552625" y="3543788"/>
                </a:lnTo>
                <a:lnTo>
                  <a:pt x="554045" y="3592412"/>
                </a:lnTo>
                <a:lnTo>
                  <a:pt x="556395" y="3641027"/>
                </a:lnTo>
                <a:lnTo>
                  <a:pt x="559679" y="3689623"/>
                </a:lnTo>
                <a:lnTo>
                  <a:pt x="563901" y="3738190"/>
                </a:lnTo>
                <a:lnTo>
                  <a:pt x="569063" y="3786716"/>
                </a:lnTo>
                <a:lnTo>
                  <a:pt x="573493" y="3821894"/>
                </a:lnTo>
                <a:close/>
              </a:path>
            </a:pathLst>
          </a:custGeom>
          <a:solidFill>
            <a:srgbClr val="FAB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0" name="Google Shape;440;p32"/>
          <p:cNvSpPr txBox="1"/>
          <p:nvPr/>
        </p:nvSpPr>
        <p:spPr>
          <a:xfrm>
            <a:off x="0" y="0"/>
            <a:ext cx="9668700" cy="101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900" u="sng">
                <a:solidFill>
                  <a:schemeClr val="dk2"/>
                </a:solidFill>
                <a:latin typeface="Comic Sans MS"/>
                <a:ea typeface="Comic Sans MS"/>
                <a:cs typeface="Comic Sans MS"/>
                <a:sym typeface="Comic Sans MS"/>
              </a:rPr>
              <a:t>The Code</a:t>
            </a:r>
            <a:r>
              <a:rPr b="1" lang="en-US" sz="2900" u="sng">
                <a:solidFill>
                  <a:schemeClr val="dk2"/>
                </a:solidFill>
                <a:latin typeface="Comic Sans MS"/>
                <a:ea typeface="Comic Sans MS"/>
                <a:cs typeface="Comic Sans MS"/>
                <a:sym typeface="Comic Sans MS"/>
              </a:rPr>
              <a:t> structure of the Hangman Game project</a:t>
            </a:r>
            <a:endParaRPr b="1" sz="2900" u="sng">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1. Class Definition:</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The code defines a class named `HangmanGame` encapsulating the entire game logic.</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2. Private Data Members: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The class includes private data members to store game-related information, such as the secret word, guessed word, maximum attempts, current category, hints left, score, and high scores.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3. Constructor:</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The class has a constructor that initializes key parameters, including loading words from a file, selecting a category, and initializing the guessed word.</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4. File Handling Functions: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Functions like `loadWordsFromFile` are responsible for reading words from an external file, categorizing them, and populating the game.</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5. Game Initialization:</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Methods like `selectCategory` and `selectWord` handle the initial setup, allowing users to choose a category and randomly selecting a word within that category.</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1600">
              <a:solidFill>
                <a:schemeClr val="dk2"/>
              </a:solidFill>
              <a:latin typeface="Comic Sans MS"/>
              <a:ea typeface="Comic Sans MS"/>
              <a:cs typeface="Comic Sans MS"/>
              <a:sym typeface="Comic Sans MS"/>
            </a:endParaRPr>
          </a:p>
        </p:txBody>
      </p:sp>
      <p:pic>
        <p:nvPicPr>
          <p:cNvPr id="441" name="Google Shape;441;p32"/>
          <p:cNvPicPr preferRelativeResize="0"/>
          <p:nvPr/>
        </p:nvPicPr>
        <p:blipFill>
          <a:blip r:embed="rId3">
            <a:alphaModFix/>
          </a:blip>
          <a:stretch>
            <a:fillRect/>
          </a:stretch>
        </p:blipFill>
        <p:spPr>
          <a:xfrm>
            <a:off x="9563100" y="0"/>
            <a:ext cx="8725499" cy="10148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3"/>
          <p:cNvPicPr preferRelativeResize="0"/>
          <p:nvPr/>
        </p:nvPicPr>
        <p:blipFill rotWithShape="1">
          <a:blip r:embed="rId3">
            <a:alphaModFix/>
          </a:blip>
          <a:srcRect b="25518" l="0" r="28489" t="3889"/>
          <a:stretch/>
        </p:blipFill>
        <p:spPr>
          <a:xfrm>
            <a:off x="515975" y="1110162"/>
            <a:ext cx="8041301" cy="4465201"/>
          </a:xfrm>
          <a:prstGeom prst="rect">
            <a:avLst/>
          </a:prstGeom>
          <a:noFill/>
          <a:ln>
            <a:noFill/>
          </a:ln>
        </p:spPr>
      </p:pic>
      <p:pic>
        <p:nvPicPr>
          <p:cNvPr id="447" name="Google Shape;447;p33"/>
          <p:cNvPicPr preferRelativeResize="0"/>
          <p:nvPr/>
        </p:nvPicPr>
        <p:blipFill rotWithShape="1">
          <a:blip r:embed="rId4">
            <a:alphaModFix/>
          </a:blip>
          <a:srcRect b="31348" l="-5978" r="17404" t="-6831"/>
          <a:stretch/>
        </p:blipFill>
        <p:spPr>
          <a:xfrm>
            <a:off x="8193700" y="759600"/>
            <a:ext cx="9432874" cy="4844726"/>
          </a:xfrm>
          <a:prstGeom prst="rect">
            <a:avLst/>
          </a:prstGeom>
          <a:noFill/>
          <a:ln>
            <a:noFill/>
          </a:ln>
        </p:spPr>
      </p:pic>
      <p:pic>
        <p:nvPicPr>
          <p:cNvPr id="448" name="Google Shape;448;p33"/>
          <p:cNvPicPr preferRelativeResize="0"/>
          <p:nvPr/>
        </p:nvPicPr>
        <p:blipFill>
          <a:blip r:embed="rId5">
            <a:alphaModFix/>
          </a:blip>
          <a:stretch>
            <a:fillRect/>
          </a:stretch>
        </p:blipFill>
        <p:spPr>
          <a:xfrm>
            <a:off x="847000" y="5756751"/>
            <a:ext cx="7805467" cy="4390575"/>
          </a:xfrm>
          <a:prstGeom prst="rect">
            <a:avLst/>
          </a:prstGeom>
          <a:noFill/>
          <a:ln>
            <a:noFill/>
          </a:ln>
        </p:spPr>
      </p:pic>
      <p:pic>
        <p:nvPicPr>
          <p:cNvPr id="449" name="Google Shape;449;p33"/>
          <p:cNvPicPr preferRelativeResize="0"/>
          <p:nvPr/>
        </p:nvPicPr>
        <p:blipFill>
          <a:blip r:embed="rId6">
            <a:alphaModFix/>
          </a:blip>
          <a:stretch>
            <a:fillRect/>
          </a:stretch>
        </p:blipFill>
        <p:spPr>
          <a:xfrm>
            <a:off x="9181917" y="5756726"/>
            <a:ext cx="7805467" cy="4390575"/>
          </a:xfrm>
          <a:prstGeom prst="rect">
            <a:avLst/>
          </a:prstGeom>
          <a:noFill/>
          <a:ln>
            <a:noFill/>
          </a:ln>
        </p:spPr>
      </p:pic>
      <p:sp>
        <p:nvSpPr>
          <p:cNvPr id="450" name="Google Shape;450;p33"/>
          <p:cNvSpPr txBox="1"/>
          <p:nvPr/>
        </p:nvSpPr>
        <p:spPr>
          <a:xfrm>
            <a:off x="3080000" y="66900"/>
            <a:ext cx="1143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400">
                <a:solidFill>
                  <a:schemeClr val="dk2"/>
                </a:solidFill>
                <a:latin typeface="Comic Sans MS"/>
                <a:ea typeface="Comic Sans MS"/>
                <a:cs typeface="Comic Sans MS"/>
                <a:sym typeface="Comic Sans MS"/>
              </a:rPr>
              <a:t>Output</a:t>
            </a:r>
            <a:endParaRPr b="1" sz="4400">
              <a:solidFill>
                <a:schemeClr val="dk2"/>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 name="Shape 454"/>
        <p:cNvGrpSpPr/>
        <p:nvPr/>
      </p:nvGrpSpPr>
      <p:grpSpPr>
        <a:xfrm>
          <a:off x="0" y="0"/>
          <a:ext cx="0" cy="0"/>
          <a:chOff x="0" y="0"/>
          <a:chExt cx="0" cy="0"/>
        </a:xfrm>
      </p:grpSpPr>
      <p:pic>
        <p:nvPicPr>
          <p:cNvPr id="455" name="Google Shape;455;p34"/>
          <p:cNvPicPr preferRelativeResize="0"/>
          <p:nvPr/>
        </p:nvPicPr>
        <p:blipFill>
          <a:blip r:embed="rId3">
            <a:alphaModFix/>
          </a:blip>
          <a:stretch>
            <a:fillRect/>
          </a:stretch>
        </p:blipFill>
        <p:spPr>
          <a:xfrm>
            <a:off x="-25" y="0"/>
            <a:ext cx="8894675" cy="10148875"/>
          </a:xfrm>
          <a:prstGeom prst="rect">
            <a:avLst/>
          </a:prstGeom>
          <a:noFill/>
          <a:ln>
            <a:noFill/>
          </a:ln>
        </p:spPr>
      </p:pic>
      <p:sp>
        <p:nvSpPr>
          <p:cNvPr id="456" name="Google Shape;456;p34"/>
          <p:cNvSpPr txBox="1"/>
          <p:nvPr/>
        </p:nvSpPr>
        <p:spPr>
          <a:xfrm>
            <a:off x="9251875" y="50"/>
            <a:ext cx="9048900" cy="10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6. Gameplay Loop:</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The `play` function encapsulates the core gameplay loop, where users guess letters, receive hints, and progress through the game until either winning or running out of attempts.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7. Visual Feedback:</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Functions like `displayHangman` and `displayGuessedWord` provide visual feedback to the user, showing the current state of the hangman and the guessed letters.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8. User Interaction:</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User input is managed through functions like `provident` and `getPlayerName`, allowing players to interact with the game.</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9. Score Management:</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Functions like `calculateScore`, `checkHighScore`, and `saveHighScores` handle scoring and maintain a record of high scores.</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10. Main Function:</a:t>
            </a:r>
            <a:endParaRPr b="1" sz="2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rPr b="1" lang="en-US" sz="2500">
                <a:solidFill>
                  <a:schemeClr val="dk2"/>
                </a:solidFill>
                <a:latin typeface="Comic Sans MS"/>
                <a:ea typeface="Comic Sans MS"/>
                <a:cs typeface="Comic Sans MS"/>
                <a:sym typeface="Comic Sans MS"/>
              </a:rPr>
              <a:t>    The `main` function initializes an instance of the `HangmanGame` class, specifying the word file and maximum attempts, and then starts the game.</a:t>
            </a:r>
            <a:endParaRPr b="1" sz="3500">
              <a:solidFill>
                <a:schemeClr val="dk2"/>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307" name="Shape 307"/>
        <p:cNvGrpSpPr/>
        <p:nvPr/>
      </p:nvGrpSpPr>
      <p:grpSpPr>
        <a:xfrm>
          <a:off x="0" y="0"/>
          <a:ext cx="0" cy="0"/>
          <a:chOff x="0" y="0"/>
          <a:chExt cx="0" cy="0"/>
        </a:xfrm>
      </p:grpSpPr>
      <p:sp>
        <p:nvSpPr>
          <p:cNvPr id="308" name="Google Shape;308;p17"/>
          <p:cNvSpPr/>
          <p:nvPr/>
        </p:nvSpPr>
        <p:spPr>
          <a:xfrm>
            <a:off x="5552510" y="90785"/>
            <a:ext cx="7993200" cy="1033200"/>
          </a:xfrm>
          <a:prstGeom prst="roundRect">
            <a:avLst>
              <a:gd fmla="val 16667" name="adj"/>
            </a:avLst>
          </a:prstGeom>
          <a:gradFill>
            <a:gsLst>
              <a:gs pos="0">
                <a:srgbClr val="AA8000"/>
              </a:gs>
              <a:gs pos="48000">
                <a:srgbClr val="FFC107"/>
              </a:gs>
              <a:gs pos="100000">
                <a:srgbClr val="FFD966"/>
              </a:gs>
            </a:gsLst>
            <a:lin ang="16200038" scaled="0"/>
          </a:gradFill>
          <a:ln>
            <a:noFill/>
          </a:ln>
        </p:spPr>
        <p:txBody>
          <a:bodyPr anchorCtr="0" anchor="ctr" bIns="68600" lIns="137275" spcFirstLastPara="1" rIns="137275" wrap="square" tIns="686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09" name="Google Shape;309;p17"/>
          <p:cNvSpPr/>
          <p:nvPr/>
        </p:nvSpPr>
        <p:spPr>
          <a:xfrm>
            <a:off x="5324544" y="6789622"/>
            <a:ext cx="2838125" cy="2452270"/>
          </a:xfrm>
          <a:custGeom>
            <a:rect b="b" l="l" r="r" t="t"/>
            <a:pathLst>
              <a:path extrusionOk="0" h="1989671" w="2316837">
                <a:moveTo>
                  <a:pt x="2097245" y="1989671"/>
                </a:moveTo>
                <a:lnTo>
                  <a:pt x="219593" y="1989671"/>
                </a:lnTo>
                <a:cubicBezTo>
                  <a:pt x="97794" y="1989671"/>
                  <a:pt x="0" y="1890988"/>
                  <a:pt x="0" y="1770078"/>
                </a:cubicBezTo>
                <a:lnTo>
                  <a:pt x="0" y="219593"/>
                </a:lnTo>
                <a:cubicBezTo>
                  <a:pt x="0" y="97794"/>
                  <a:pt x="98683" y="0"/>
                  <a:pt x="219593" y="0"/>
                </a:cubicBezTo>
                <a:lnTo>
                  <a:pt x="2097245" y="0"/>
                </a:lnTo>
                <a:cubicBezTo>
                  <a:pt x="2219044" y="0"/>
                  <a:pt x="2316838" y="98683"/>
                  <a:pt x="2316838" y="219593"/>
                </a:cubicBezTo>
                <a:lnTo>
                  <a:pt x="2316838" y="1770078"/>
                </a:lnTo>
                <a:cubicBezTo>
                  <a:pt x="2316838" y="1890988"/>
                  <a:pt x="2219044" y="1989671"/>
                  <a:pt x="2097245" y="1989671"/>
                </a:cubicBezTo>
                <a:close/>
              </a:path>
            </a:pathLst>
          </a:custGeom>
          <a:solidFill>
            <a:schemeClr val="lt1"/>
          </a:solidFill>
          <a:ln cap="flat" cmpd="sng" w="19050">
            <a:solidFill>
              <a:schemeClr val="accent1"/>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0" name="Google Shape;310;p17"/>
          <p:cNvSpPr/>
          <p:nvPr/>
        </p:nvSpPr>
        <p:spPr>
          <a:xfrm>
            <a:off x="4821696" y="6093814"/>
            <a:ext cx="3748922" cy="492403"/>
          </a:xfrm>
          <a:custGeom>
            <a:rect b="b" l="l" r="r" t="t"/>
            <a:pathLst>
              <a:path extrusionOk="0" h="362728" w="1725626">
                <a:moveTo>
                  <a:pt x="1544262" y="362728"/>
                </a:moveTo>
                <a:lnTo>
                  <a:pt x="181364" y="362728"/>
                </a:lnTo>
                <a:cubicBezTo>
                  <a:pt x="80903" y="362728"/>
                  <a:pt x="0" y="281825"/>
                  <a:pt x="0" y="181364"/>
                </a:cubicBezTo>
                <a:lnTo>
                  <a:pt x="0" y="181364"/>
                </a:lnTo>
                <a:cubicBezTo>
                  <a:pt x="0" y="80902"/>
                  <a:pt x="80903" y="0"/>
                  <a:pt x="181364" y="0"/>
                </a:cubicBezTo>
                <a:lnTo>
                  <a:pt x="1544262" y="0"/>
                </a:lnTo>
                <a:cubicBezTo>
                  <a:pt x="1644724" y="0"/>
                  <a:pt x="1725626" y="80902"/>
                  <a:pt x="1725626" y="181364"/>
                </a:cubicBezTo>
                <a:lnTo>
                  <a:pt x="1725626" y="181364"/>
                </a:lnTo>
                <a:cubicBezTo>
                  <a:pt x="1725626" y="280936"/>
                  <a:pt x="1643835" y="362728"/>
                  <a:pt x="1544262" y="362728"/>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dk1"/>
                </a:solidFill>
                <a:latin typeface="Calibri"/>
                <a:ea typeface="Calibri"/>
                <a:cs typeface="Calibri"/>
                <a:sym typeface="Calibri"/>
              </a:rPr>
              <a:t>Md. Torikul Islam Lipon</a:t>
            </a:r>
            <a:endParaRPr b="0" i="0" sz="2800" u="none" cap="none" strike="noStrike">
              <a:solidFill>
                <a:schemeClr val="dk1"/>
              </a:solidFill>
              <a:latin typeface="Calibri"/>
              <a:ea typeface="Calibri"/>
              <a:cs typeface="Calibri"/>
              <a:sym typeface="Calibri"/>
            </a:endParaRPr>
          </a:p>
        </p:txBody>
      </p:sp>
      <p:sp>
        <p:nvSpPr>
          <p:cNvPr id="311" name="Google Shape;311;p17"/>
          <p:cNvSpPr/>
          <p:nvPr/>
        </p:nvSpPr>
        <p:spPr>
          <a:xfrm>
            <a:off x="2960604" y="1803676"/>
            <a:ext cx="3116146" cy="2551753"/>
          </a:xfrm>
          <a:custGeom>
            <a:rect b="b" l="l" r="r" t="t"/>
            <a:pathLst>
              <a:path extrusionOk="0" h="1989671" w="2316837">
                <a:moveTo>
                  <a:pt x="2097245" y="1989671"/>
                </a:moveTo>
                <a:lnTo>
                  <a:pt x="219593" y="1989671"/>
                </a:lnTo>
                <a:cubicBezTo>
                  <a:pt x="97794" y="1989671"/>
                  <a:pt x="0" y="1890988"/>
                  <a:pt x="0" y="1770078"/>
                </a:cubicBezTo>
                <a:lnTo>
                  <a:pt x="0" y="219593"/>
                </a:lnTo>
                <a:cubicBezTo>
                  <a:pt x="0" y="98683"/>
                  <a:pt x="97794" y="0"/>
                  <a:pt x="219593" y="0"/>
                </a:cubicBezTo>
                <a:lnTo>
                  <a:pt x="2097245" y="0"/>
                </a:lnTo>
                <a:cubicBezTo>
                  <a:pt x="2219043" y="0"/>
                  <a:pt x="2316838" y="98683"/>
                  <a:pt x="2316838" y="219593"/>
                </a:cubicBezTo>
                <a:lnTo>
                  <a:pt x="2316838" y="1770078"/>
                </a:lnTo>
                <a:cubicBezTo>
                  <a:pt x="2316838" y="1891877"/>
                  <a:pt x="2219043" y="1989671"/>
                  <a:pt x="2097245" y="1989671"/>
                </a:cubicBezTo>
                <a:close/>
              </a:path>
            </a:pathLst>
          </a:custGeom>
          <a:solidFill>
            <a:schemeClr val="lt1"/>
          </a:solidFill>
          <a:ln cap="flat" cmpd="sng" w="19050">
            <a:solidFill>
              <a:schemeClr val="accent2"/>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2" name="Google Shape;312;p17"/>
          <p:cNvSpPr/>
          <p:nvPr/>
        </p:nvSpPr>
        <p:spPr>
          <a:xfrm>
            <a:off x="2761915" y="4499572"/>
            <a:ext cx="3515963" cy="579458"/>
          </a:xfrm>
          <a:custGeom>
            <a:rect b="b" l="l" r="r" t="t"/>
            <a:pathLst>
              <a:path extrusionOk="0" h="362728" w="1725626">
                <a:moveTo>
                  <a:pt x="1544262" y="362728"/>
                </a:moveTo>
                <a:lnTo>
                  <a:pt x="181364" y="362728"/>
                </a:lnTo>
                <a:cubicBezTo>
                  <a:pt x="80903" y="362728"/>
                  <a:pt x="0" y="281826"/>
                  <a:pt x="0" y="181364"/>
                </a:cubicBezTo>
                <a:lnTo>
                  <a:pt x="0" y="181364"/>
                </a:lnTo>
                <a:cubicBezTo>
                  <a:pt x="0" y="80903"/>
                  <a:pt x="80903" y="0"/>
                  <a:pt x="181364" y="0"/>
                </a:cubicBezTo>
                <a:lnTo>
                  <a:pt x="1544262" y="0"/>
                </a:lnTo>
                <a:cubicBezTo>
                  <a:pt x="1644724" y="0"/>
                  <a:pt x="1725626" y="80903"/>
                  <a:pt x="1725626" y="181364"/>
                </a:cubicBezTo>
                <a:lnTo>
                  <a:pt x="1725626" y="181364"/>
                </a:lnTo>
                <a:cubicBezTo>
                  <a:pt x="1725626" y="280937"/>
                  <a:pt x="1643835" y="362728"/>
                  <a:pt x="1544262" y="362728"/>
                </a:cubicBezTo>
                <a:close/>
              </a:path>
            </a:pathLst>
          </a:custGeom>
          <a:solidFill>
            <a:schemeClr val="accent2"/>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13" name="Google Shape;313;p17"/>
          <p:cNvSpPr/>
          <p:nvPr/>
        </p:nvSpPr>
        <p:spPr>
          <a:xfrm>
            <a:off x="8525969" y="1838416"/>
            <a:ext cx="2675955" cy="2452270"/>
          </a:xfrm>
          <a:custGeom>
            <a:rect b="b" l="l" r="r" t="t"/>
            <a:pathLst>
              <a:path extrusionOk="0" h="1989671" w="2316844">
                <a:moveTo>
                  <a:pt x="2097251" y="1989671"/>
                </a:moveTo>
                <a:lnTo>
                  <a:pt x="219599" y="1989671"/>
                </a:lnTo>
                <a:cubicBezTo>
                  <a:pt x="97800" y="1989671"/>
                  <a:pt x="6" y="1890988"/>
                  <a:pt x="6" y="1770078"/>
                </a:cubicBezTo>
                <a:lnTo>
                  <a:pt x="6" y="219593"/>
                </a:lnTo>
                <a:cubicBezTo>
                  <a:pt x="-883" y="98683"/>
                  <a:pt x="97800" y="0"/>
                  <a:pt x="219599" y="0"/>
                </a:cubicBezTo>
                <a:lnTo>
                  <a:pt x="2097251" y="0"/>
                </a:lnTo>
                <a:cubicBezTo>
                  <a:pt x="2219050" y="0"/>
                  <a:pt x="2316844" y="98683"/>
                  <a:pt x="2316844" y="219593"/>
                </a:cubicBezTo>
                <a:lnTo>
                  <a:pt x="2316844" y="1770078"/>
                </a:lnTo>
                <a:cubicBezTo>
                  <a:pt x="2316844" y="1891877"/>
                  <a:pt x="2218160" y="1989671"/>
                  <a:pt x="2097251" y="1989671"/>
                </a:cubicBezTo>
                <a:close/>
              </a:path>
            </a:pathLst>
          </a:custGeom>
          <a:solidFill>
            <a:schemeClr val="lt1"/>
          </a:solidFill>
          <a:ln cap="flat" cmpd="sng" w="19050">
            <a:solidFill>
              <a:schemeClr val="accent4"/>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4" name="Google Shape;314;p17"/>
          <p:cNvSpPr/>
          <p:nvPr/>
        </p:nvSpPr>
        <p:spPr>
          <a:xfrm>
            <a:off x="7069810" y="4580598"/>
            <a:ext cx="4628992" cy="510540"/>
          </a:xfrm>
          <a:custGeom>
            <a:rect b="b" l="l" r="r" t="t"/>
            <a:pathLst>
              <a:path extrusionOk="0" h="362728" w="1725626">
                <a:moveTo>
                  <a:pt x="1544262" y="362728"/>
                </a:moveTo>
                <a:lnTo>
                  <a:pt x="181364" y="362728"/>
                </a:lnTo>
                <a:cubicBezTo>
                  <a:pt x="80902" y="362728"/>
                  <a:pt x="0" y="281826"/>
                  <a:pt x="0" y="181364"/>
                </a:cubicBezTo>
                <a:lnTo>
                  <a:pt x="0" y="181364"/>
                </a:lnTo>
                <a:cubicBezTo>
                  <a:pt x="0" y="80903"/>
                  <a:pt x="80902" y="0"/>
                  <a:pt x="181364" y="0"/>
                </a:cubicBezTo>
                <a:lnTo>
                  <a:pt x="1544262" y="0"/>
                </a:lnTo>
                <a:cubicBezTo>
                  <a:pt x="1644724" y="0"/>
                  <a:pt x="1725626" y="80903"/>
                  <a:pt x="1725626" y="181364"/>
                </a:cubicBezTo>
                <a:lnTo>
                  <a:pt x="1725626" y="181364"/>
                </a:lnTo>
                <a:cubicBezTo>
                  <a:pt x="1725626" y="280937"/>
                  <a:pt x="1643835" y="362728"/>
                  <a:pt x="1544262" y="362728"/>
                </a:cubicBezTo>
                <a:close/>
              </a:path>
            </a:pathLst>
          </a:custGeom>
          <a:solidFill>
            <a:schemeClr val="accent4"/>
          </a:solidFill>
          <a:ln>
            <a:noFill/>
          </a:ln>
        </p:spPr>
        <p:txBody>
          <a:bodyPr anchorCtr="0" anchor="ctr" bIns="68600" lIns="137275" spcFirstLastPara="1" rIns="137275" wrap="square" tIns="68600">
            <a:no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chemeClr val="lt1"/>
                </a:solidFill>
                <a:latin typeface="Quattrocento Sans"/>
                <a:ea typeface="Quattrocento Sans"/>
                <a:cs typeface="Quattrocento Sans"/>
                <a:sym typeface="Quattrocento Sans"/>
              </a:rPr>
              <a:t>Minhazur Rahman Maruf</a:t>
            </a:r>
            <a:endParaRPr b="1" i="0" sz="2800" u="none" cap="none" strike="noStrike">
              <a:solidFill>
                <a:schemeClr val="lt1"/>
              </a:solidFill>
              <a:latin typeface="Quattrocento Sans"/>
              <a:ea typeface="Quattrocento Sans"/>
              <a:cs typeface="Quattrocento Sans"/>
              <a:sym typeface="Quattrocento Sans"/>
            </a:endParaRPr>
          </a:p>
        </p:txBody>
      </p:sp>
      <p:sp>
        <p:nvSpPr>
          <p:cNvPr id="315" name="Google Shape;315;p17"/>
          <p:cNvSpPr/>
          <p:nvPr/>
        </p:nvSpPr>
        <p:spPr>
          <a:xfrm>
            <a:off x="13545850" y="1771534"/>
            <a:ext cx="2467431" cy="2551753"/>
          </a:xfrm>
          <a:custGeom>
            <a:rect b="b" l="l" r="r" t="t"/>
            <a:pathLst>
              <a:path extrusionOk="0" h="1989671" w="2316837">
                <a:moveTo>
                  <a:pt x="2097245" y="1989671"/>
                </a:moveTo>
                <a:lnTo>
                  <a:pt x="219592" y="1989671"/>
                </a:lnTo>
                <a:cubicBezTo>
                  <a:pt x="97794" y="1989671"/>
                  <a:pt x="0" y="1890988"/>
                  <a:pt x="0" y="1770078"/>
                </a:cubicBezTo>
                <a:lnTo>
                  <a:pt x="0" y="219593"/>
                </a:lnTo>
                <a:cubicBezTo>
                  <a:pt x="0" y="97794"/>
                  <a:pt x="98683" y="0"/>
                  <a:pt x="219592" y="0"/>
                </a:cubicBezTo>
                <a:lnTo>
                  <a:pt x="2097245" y="0"/>
                </a:lnTo>
                <a:cubicBezTo>
                  <a:pt x="2219043" y="0"/>
                  <a:pt x="2316838" y="98683"/>
                  <a:pt x="2316838" y="219593"/>
                </a:cubicBezTo>
                <a:lnTo>
                  <a:pt x="2316838" y="1770078"/>
                </a:lnTo>
                <a:cubicBezTo>
                  <a:pt x="2316838" y="1891877"/>
                  <a:pt x="2218154" y="1989671"/>
                  <a:pt x="2097245" y="1989671"/>
                </a:cubicBezTo>
                <a:close/>
              </a:path>
            </a:pathLst>
          </a:custGeom>
          <a:solidFill>
            <a:schemeClr val="lt1"/>
          </a:solidFill>
          <a:ln cap="flat" cmpd="sng" w="19050">
            <a:solidFill>
              <a:schemeClr val="accent6"/>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6" name="Google Shape;316;p17"/>
          <p:cNvSpPr/>
          <p:nvPr/>
        </p:nvSpPr>
        <p:spPr>
          <a:xfrm>
            <a:off x="13239237" y="4549660"/>
            <a:ext cx="3080242" cy="465199"/>
          </a:xfrm>
          <a:custGeom>
            <a:rect b="b" l="l" r="r" t="t"/>
            <a:pathLst>
              <a:path extrusionOk="0" h="362728" w="1725626">
                <a:moveTo>
                  <a:pt x="1544262" y="362728"/>
                </a:moveTo>
                <a:lnTo>
                  <a:pt x="181364" y="362728"/>
                </a:lnTo>
                <a:cubicBezTo>
                  <a:pt x="80903" y="362728"/>
                  <a:pt x="0" y="281826"/>
                  <a:pt x="0" y="181364"/>
                </a:cubicBezTo>
                <a:lnTo>
                  <a:pt x="0" y="181364"/>
                </a:lnTo>
                <a:cubicBezTo>
                  <a:pt x="0" y="80903"/>
                  <a:pt x="80903" y="0"/>
                  <a:pt x="181364" y="0"/>
                </a:cubicBezTo>
                <a:lnTo>
                  <a:pt x="1544262" y="0"/>
                </a:lnTo>
                <a:cubicBezTo>
                  <a:pt x="1644724" y="0"/>
                  <a:pt x="1725627" y="80903"/>
                  <a:pt x="1725627" y="181364"/>
                </a:cubicBezTo>
                <a:lnTo>
                  <a:pt x="1725627" y="181364"/>
                </a:lnTo>
                <a:cubicBezTo>
                  <a:pt x="1725627" y="280937"/>
                  <a:pt x="1643834" y="362728"/>
                  <a:pt x="1544262" y="362728"/>
                </a:cubicBezTo>
                <a:close/>
              </a:path>
            </a:pathLst>
          </a:custGeom>
          <a:solidFill>
            <a:schemeClr val="accent6"/>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Calibri"/>
                <a:ea typeface="Calibri"/>
                <a:cs typeface="Calibri"/>
                <a:sym typeface="Calibri"/>
              </a:rPr>
              <a:t>Omar Faruq Fahim</a:t>
            </a:r>
            <a:endParaRPr b="0" i="0" sz="2800" u="none" cap="none" strike="noStrike">
              <a:solidFill>
                <a:schemeClr val="lt1"/>
              </a:solidFill>
              <a:latin typeface="Calibri"/>
              <a:ea typeface="Calibri"/>
              <a:cs typeface="Calibri"/>
              <a:sym typeface="Calibri"/>
            </a:endParaRPr>
          </a:p>
        </p:txBody>
      </p:sp>
      <p:sp>
        <p:nvSpPr>
          <p:cNvPr id="317" name="Google Shape;317;p17"/>
          <p:cNvSpPr/>
          <p:nvPr/>
        </p:nvSpPr>
        <p:spPr>
          <a:xfrm>
            <a:off x="10907317" y="6721389"/>
            <a:ext cx="2745452" cy="2382631"/>
          </a:xfrm>
          <a:custGeom>
            <a:rect b="b" l="l" r="r" t="t"/>
            <a:pathLst>
              <a:path extrusionOk="0" h="1989671" w="2316837">
                <a:moveTo>
                  <a:pt x="2097245" y="1989671"/>
                </a:moveTo>
                <a:lnTo>
                  <a:pt x="219593" y="1989671"/>
                </a:lnTo>
                <a:cubicBezTo>
                  <a:pt x="97794" y="1989671"/>
                  <a:pt x="0" y="1890988"/>
                  <a:pt x="0" y="1770078"/>
                </a:cubicBezTo>
                <a:lnTo>
                  <a:pt x="0" y="219593"/>
                </a:lnTo>
                <a:cubicBezTo>
                  <a:pt x="0" y="97794"/>
                  <a:pt x="98683" y="0"/>
                  <a:pt x="219593" y="0"/>
                </a:cubicBezTo>
                <a:lnTo>
                  <a:pt x="2097245" y="0"/>
                </a:lnTo>
                <a:cubicBezTo>
                  <a:pt x="2219043" y="0"/>
                  <a:pt x="2316838" y="98683"/>
                  <a:pt x="2316838" y="219593"/>
                </a:cubicBezTo>
                <a:lnTo>
                  <a:pt x="2316838" y="1770078"/>
                </a:lnTo>
                <a:cubicBezTo>
                  <a:pt x="2316838" y="1890988"/>
                  <a:pt x="2218154" y="1989671"/>
                  <a:pt x="2097245" y="1989671"/>
                </a:cubicBezTo>
                <a:close/>
              </a:path>
            </a:pathLst>
          </a:custGeom>
          <a:solidFill>
            <a:schemeClr val="lt1"/>
          </a:solidFill>
          <a:ln cap="flat" cmpd="sng" w="19050">
            <a:solidFill>
              <a:schemeClr val="accent5"/>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18" name="Google Shape;318;p17"/>
          <p:cNvSpPr/>
          <p:nvPr/>
        </p:nvSpPr>
        <p:spPr>
          <a:xfrm>
            <a:off x="11022805" y="6030655"/>
            <a:ext cx="2320967" cy="465199"/>
          </a:xfrm>
          <a:custGeom>
            <a:rect b="b" l="l" r="r" t="t"/>
            <a:pathLst>
              <a:path extrusionOk="0" h="362728" w="1725626">
                <a:moveTo>
                  <a:pt x="1544262" y="362728"/>
                </a:moveTo>
                <a:lnTo>
                  <a:pt x="181364" y="362728"/>
                </a:lnTo>
                <a:cubicBezTo>
                  <a:pt x="80902" y="362728"/>
                  <a:pt x="0" y="281825"/>
                  <a:pt x="0" y="181364"/>
                </a:cubicBezTo>
                <a:lnTo>
                  <a:pt x="0" y="181364"/>
                </a:lnTo>
                <a:cubicBezTo>
                  <a:pt x="0" y="80902"/>
                  <a:pt x="80902" y="0"/>
                  <a:pt x="181364" y="0"/>
                </a:cubicBezTo>
                <a:lnTo>
                  <a:pt x="1544262" y="0"/>
                </a:lnTo>
                <a:cubicBezTo>
                  <a:pt x="1644724" y="0"/>
                  <a:pt x="1725626" y="80902"/>
                  <a:pt x="1725626" y="181364"/>
                </a:cubicBezTo>
                <a:lnTo>
                  <a:pt x="1725626" y="181364"/>
                </a:lnTo>
                <a:cubicBezTo>
                  <a:pt x="1725626" y="280936"/>
                  <a:pt x="1643834" y="362728"/>
                  <a:pt x="1544262" y="362728"/>
                </a:cubicBezTo>
                <a:close/>
              </a:path>
            </a:pathLst>
          </a:custGeom>
          <a:solidFill>
            <a:schemeClr val="accent5"/>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19" name="Google Shape;319;p17"/>
          <p:cNvSpPr/>
          <p:nvPr/>
        </p:nvSpPr>
        <p:spPr>
          <a:xfrm>
            <a:off x="1608455" y="5565316"/>
            <a:ext cx="17554625" cy="68675"/>
          </a:xfrm>
          <a:custGeom>
            <a:rect b="b" l="l" r="r" t="t"/>
            <a:pathLst>
              <a:path extrusionOk="0" h="8890" w="12233188">
                <a:moveTo>
                  <a:pt x="0" y="0"/>
                </a:moveTo>
                <a:lnTo>
                  <a:pt x="12233188" y="0"/>
                </a:lnTo>
              </a:path>
            </a:pathLst>
          </a:custGeom>
          <a:noFill/>
          <a:ln cap="flat" cmpd="sng" w="26650">
            <a:solidFill>
              <a:srgbClr val="D0CECE"/>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0" name="Google Shape;320;p17"/>
          <p:cNvSpPr/>
          <p:nvPr/>
        </p:nvSpPr>
        <p:spPr>
          <a:xfrm>
            <a:off x="6367946" y="5438506"/>
            <a:ext cx="473519" cy="451516"/>
          </a:xfrm>
          <a:custGeom>
            <a:rect b="b" l="l" r="r" t="t"/>
            <a:pathLst>
              <a:path extrusionOk="0" h="352059" w="352059">
                <a:moveTo>
                  <a:pt x="352060" y="176030"/>
                </a:moveTo>
                <a:cubicBezTo>
                  <a:pt x="352060" y="273249"/>
                  <a:pt x="273249" y="352060"/>
                  <a:pt x="176030" y="352060"/>
                </a:cubicBezTo>
                <a:cubicBezTo>
                  <a:pt x="78811" y="352060"/>
                  <a:pt x="0" y="273248"/>
                  <a:pt x="0" y="176030"/>
                </a:cubicBezTo>
                <a:cubicBezTo>
                  <a:pt x="0" y="78811"/>
                  <a:pt x="78811" y="0"/>
                  <a:pt x="176030" y="0"/>
                </a:cubicBezTo>
                <a:cubicBezTo>
                  <a:pt x="273249" y="0"/>
                  <a:pt x="352060" y="78812"/>
                  <a:pt x="352060" y="176030"/>
                </a:cubicBezTo>
                <a:close/>
              </a:path>
            </a:pathLst>
          </a:custGeom>
          <a:solidFill>
            <a:schemeClr val="accent1"/>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accent1"/>
              </a:solidFill>
              <a:latin typeface="Calibri"/>
              <a:ea typeface="Calibri"/>
              <a:cs typeface="Calibri"/>
              <a:sym typeface="Calibri"/>
            </a:endParaRPr>
          </a:p>
        </p:txBody>
      </p:sp>
      <p:sp>
        <p:nvSpPr>
          <p:cNvPr id="321" name="Google Shape;321;p17"/>
          <p:cNvSpPr/>
          <p:nvPr/>
        </p:nvSpPr>
        <p:spPr>
          <a:xfrm>
            <a:off x="4152371" y="5340253"/>
            <a:ext cx="473519" cy="451516"/>
          </a:xfrm>
          <a:custGeom>
            <a:rect b="b" l="l" r="r" t="t"/>
            <a:pathLst>
              <a:path extrusionOk="0" h="352059" w="352059">
                <a:moveTo>
                  <a:pt x="352060" y="176030"/>
                </a:moveTo>
                <a:cubicBezTo>
                  <a:pt x="352060" y="273249"/>
                  <a:pt x="273248" y="352060"/>
                  <a:pt x="176030" y="352060"/>
                </a:cubicBezTo>
                <a:cubicBezTo>
                  <a:pt x="78811" y="352060"/>
                  <a:pt x="0" y="273248"/>
                  <a:pt x="0" y="176030"/>
                </a:cubicBezTo>
                <a:cubicBezTo>
                  <a:pt x="0" y="78811"/>
                  <a:pt x="78812" y="0"/>
                  <a:pt x="176030" y="0"/>
                </a:cubicBezTo>
                <a:cubicBezTo>
                  <a:pt x="273249" y="0"/>
                  <a:pt x="352060" y="78812"/>
                  <a:pt x="352060" y="176030"/>
                </a:cubicBezTo>
                <a:close/>
              </a:path>
            </a:pathLst>
          </a:custGeom>
          <a:solidFill>
            <a:schemeClr val="accent2"/>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2" name="Google Shape;322;p17"/>
          <p:cNvSpPr/>
          <p:nvPr/>
        </p:nvSpPr>
        <p:spPr>
          <a:xfrm>
            <a:off x="9034435" y="5295536"/>
            <a:ext cx="473519" cy="451516"/>
          </a:xfrm>
          <a:custGeom>
            <a:rect b="b" l="l" r="r" t="t"/>
            <a:pathLst>
              <a:path extrusionOk="0" h="352059" w="352059">
                <a:moveTo>
                  <a:pt x="352060" y="176030"/>
                </a:moveTo>
                <a:cubicBezTo>
                  <a:pt x="352060" y="273249"/>
                  <a:pt x="273249" y="352060"/>
                  <a:pt x="176030" y="352060"/>
                </a:cubicBezTo>
                <a:cubicBezTo>
                  <a:pt x="78811" y="352060"/>
                  <a:pt x="0" y="273248"/>
                  <a:pt x="0" y="176030"/>
                </a:cubicBezTo>
                <a:cubicBezTo>
                  <a:pt x="0" y="78811"/>
                  <a:pt x="78811" y="0"/>
                  <a:pt x="176030" y="0"/>
                </a:cubicBezTo>
                <a:cubicBezTo>
                  <a:pt x="273249" y="0"/>
                  <a:pt x="352060" y="78812"/>
                  <a:pt x="352060" y="176030"/>
                </a:cubicBezTo>
                <a:close/>
              </a:path>
            </a:pathLst>
          </a:custGeom>
          <a:solidFill>
            <a:schemeClr val="accent4"/>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3" name="Google Shape;323;p17"/>
          <p:cNvSpPr/>
          <p:nvPr/>
        </p:nvSpPr>
        <p:spPr>
          <a:xfrm>
            <a:off x="11947164" y="5340246"/>
            <a:ext cx="473519" cy="451516"/>
          </a:xfrm>
          <a:custGeom>
            <a:rect b="b" l="l" r="r" t="t"/>
            <a:pathLst>
              <a:path extrusionOk="0" h="352059" w="352059">
                <a:moveTo>
                  <a:pt x="352060" y="176030"/>
                </a:moveTo>
                <a:cubicBezTo>
                  <a:pt x="352060" y="273249"/>
                  <a:pt x="273248" y="352060"/>
                  <a:pt x="176030" y="352060"/>
                </a:cubicBezTo>
                <a:cubicBezTo>
                  <a:pt x="78811" y="352060"/>
                  <a:pt x="0" y="273248"/>
                  <a:pt x="0" y="176030"/>
                </a:cubicBezTo>
                <a:cubicBezTo>
                  <a:pt x="0" y="78811"/>
                  <a:pt x="78811" y="0"/>
                  <a:pt x="176030" y="0"/>
                </a:cubicBezTo>
                <a:cubicBezTo>
                  <a:pt x="273248" y="0"/>
                  <a:pt x="352060" y="78812"/>
                  <a:pt x="352060" y="176030"/>
                </a:cubicBezTo>
                <a:close/>
              </a:path>
            </a:pathLst>
          </a:custGeom>
          <a:solidFill>
            <a:schemeClr val="accent5"/>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4" name="Google Shape;324;p17"/>
          <p:cNvSpPr/>
          <p:nvPr/>
        </p:nvSpPr>
        <p:spPr>
          <a:xfrm>
            <a:off x="14494516" y="5238536"/>
            <a:ext cx="473519" cy="451516"/>
          </a:xfrm>
          <a:custGeom>
            <a:rect b="b" l="l" r="r" t="t"/>
            <a:pathLst>
              <a:path extrusionOk="0" h="352059" w="352059">
                <a:moveTo>
                  <a:pt x="352060" y="176030"/>
                </a:moveTo>
                <a:cubicBezTo>
                  <a:pt x="352060" y="273249"/>
                  <a:pt x="273249" y="352060"/>
                  <a:pt x="176029" y="352060"/>
                </a:cubicBezTo>
                <a:cubicBezTo>
                  <a:pt x="78811" y="352060"/>
                  <a:pt x="0" y="273248"/>
                  <a:pt x="0" y="176030"/>
                </a:cubicBezTo>
                <a:cubicBezTo>
                  <a:pt x="0" y="78811"/>
                  <a:pt x="78811" y="0"/>
                  <a:pt x="176029" y="0"/>
                </a:cubicBezTo>
                <a:cubicBezTo>
                  <a:pt x="273248" y="0"/>
                  <a:pt x="352060" y="78812"/>
                  <a:pt x="352060" y="176030"/>
                </a:cubicBezTo>
                <a:close/>
              </a:path>
            </a:pathLst>
          </a:custGeom>
          <a:solidFill>
            <a:schemeClr val="accent6"/>
          </a:solidFill>
          <a:ln>
            <a:noFill/>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5" name="Google Shape;325;p17"/>
          <p:cNvSpPr/>
          <p:nvPr/>
        </p:nvSpPr>
        <p:spPr>
          <a:xfrm>
            <a:off x="6600840" y="5920318"/>
            <a:ext cx="68631" cy="248561"/>
          </a:xfrm>
          <a:custGeom>
            <a:rect b="b" l="l" r="r" t="t"/>
            <a:pathLst>
              <a:path extrusionOk="0" h="193810" w="8890">
                <a:moveTo>
                  <a:pt x="0" y="0"/>
                </a:moveTo>
                <a:lnTo>
                  <a:pt x="0" y="193811"/>
                </a:lnTo>
              </a:path>
            </a:pathLst>
          </a:custGeom>
          <a:noFill/>
          <a:ln cap="flat" cmpd="sng" w="9525">
            <a:solidFill>
              <a:schemeClr val="accent1"/>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6" name="Google Shape;326;p17"/>
          <p:cNvSpPr/>
          <p:nvPr/>
        </p:nvSpPr>
        <p:spPr>
          <a:xfrm>
            <a:off x="4364415" y="5067403"/>
            <a:ext cx="68631" cy="248561"/>
          </a:xfrm>
          <a:custGeom>
            <a:rect b="b" l="l" r="r" t="t"/>
            <a:pathLst>
              <a:path extrusionOk="0" h="193810" w="8890">
                <a:moveTo>
                  <a:pt x="0" y="0"/>
                </a:moveTo>
                <a:lnTo>
                  <a:pt x="0" y="193811"/>
                </a:lnTo>
              </a:path>
            </a:pathLst>
          </a:custGeom>
          <a:noFill/>
          <a:ln cap="flat" cmpd="sng" w="9525">
            <a:solidFill>
              <a:schemeClr val="accent2"/>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7" name="Google Shape;327;p17"/>
          <p:cNvSpPr/>
          <p:nvPr/>
        </p:nvSpPr>
        <p:spPr>
          <a:xfrm>
            <a:off x="9236435" y="5003124"/>
            <a:ext cx="68631" cy="248561"/>
          </a:xfrm>
          <a:custGeom>
            <a:rect b="b" l="l" r="r" t="t"/>
            <a:pathLst>
              <a:path extrusionOk="0" h="193810" w="8890">
                <a:moveTo>
                  <a:pt x="0" y="0"/>
                </a:moveTo>
                <a:lnTo>
                  <a:pt x="0" y="193811"/>
                </a:lnTo>
              </a:path>
            </a:pathLst>
          </a:custGeom>
          <a:noFill/>
          <a:ln cap="flat" cmpd="sng" w="9525">
            <a:solidFill>
              <a:schemeClr val="accent4"/>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8" name="Google Shape;328;p17"/>
          <p:cNvSpPr/>
          <p:nvPr/>
        </p:nvSpPr>
        <p:spPr>
          <a:xfrm>
            <a:off x="14696954" y="4974611"/>
            <a:ext cx="68631" cy="248561"/>
          </a:xfrm>
          <a:custGeom>
            <a:rect b="b" l="l" r="r" t="t"/>
            <a:pathLst>
              <a:path extrusionOk="0" h="193810" w="8890">
                <a:moveTo>
                  <a:pt x="0" y="0"/>
                </a:moveTo>
                <a:lnTo>
                  <a:pt x="0" y="193811"/>
                </a:lnTo>
              </a:path>
            </a:pathLst>
          </a:custGeom>
          <a:noFill/>
          <a:ln cap="flat" cmpd="sng" w="9525">
            <a:solidFill>
              <a:schemeClr val="accent6"/>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29" name="Google Shape;329;p17"/>
          <p:cNvSpPr/>
          <p:nvPr/>
        </p:nvSpPr>
        <p:spPr>
          <a:xfrm flipH="1">
            <a:off x="11316940" y="5718201"/>
            <a:ext cx="838727" cy="248561"/>
          </a:xfrm>
          <a:custGeom>
            <a:rect b="b" l="l" r="r" t="t"/>
            <a:pathLst>
              <a:path extrusionOk="0" h="193810" w="8890">
                <a:moveTo>
                  <a:pt x="0" y="0"/>
                </a:moveTo>
                <a:lnTo>
                  <a:pt x="0" y="193811"/>
                </a:lnTo>
              </a:path>
            </a:pathLst>
          </a:custGeom>
          <a:noFill/>
          <a:ln cap="flat" cmpd="sng" w="9525">
            <a:solidFill>
              <a:schemeClr val="accent5"/>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30" name="Google Shape;330;p17"/>
          <p:cNvSpPr/>
          <p:nvPr/>
        </p:nvSpPr>
        <p:spPr>
          <a:xfrm>
            <a:off x="16167095" y="5767257"/>
            <a:ext cx="68631" cy="245654"/>
          </a:xfrm>
          <a:custGeom>
            <a:rect b="b" l="l" r="r" t="t"/>
            <a:pathLst>
              <a:path extrusionOk="0" h="193810" w="8890">
                <a:moveTo>
                  <a:pt x="0" y="0"/>
                </a:moveTo>
                <a:lnTo>
                  <a:pt x="0" y="193811"/>
                </a:lnTo>
              </a:path>
            </a:pathLst>
          </a:custGeom>
          <a:noFill/>
          <a:ln cap="flat" cmpd="sng" w="9525">
            <a:solidFill>
              <a:schemeClr val="dk2"/>
            </a:solidFill>
            <a:prstDash val="solid"/>
            <a:miter lim="8000"/>
            <a:headEnd len="sm" w="sm" type="none"/>
            <a:tailEnd len="sm" w="sm" type="none"/>
          </a:ln>
        </p:spPr>
        <p:txBody>
          <a:bodyPr anchorCtr="0" anchor="ctr" bIns="68600" lIns="137275" spcFirstLastPara="1" rIns="137275" wrap="square" tIns="686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31" name="Google Shape;331;p17"/>
          <p:cNvSpPr txBox="1"/>
          <p:nvPr/>
        </p:nvSpPr>
        <p:spPr>
          <a:xfrm>
            <a:off x="2960585" y="180379"/>
            <a:ext cx="13524900" cy="909600"/>
          </a:xfrm>
          <a:prstGeom prst="rect">
            <a:avLst/>
          </a:prstGeom>
          <a:noFill/>
          <a:ln>
            <a:noFill/>
          </a:ln>
        </p:spPr>
        <p:txBody>
          <a:bodyPr anchorCtr="0" anchor="b" bIns="68600" lIns="137275" spcFirstLastPara="1" rIns="137275" wrap="square" tIns="68600">
            <a:normAutofit fontScale="77500" lnSpcReduction="20000"/>
          </a:bodyPr>
          <a:lstStyle/>
          <a:p>
            <a:pPr indent="0" lvl="0" marL="0" marR="0" rtl="0" algn="ctr">
              <a:lnSpc>
                <a:spcPct val="90000"/>
              </a:lnSpc>
              <a:spcBef>
                <a:spcPts val="0"/>
              </a:spcBef>
              <a:spcAft>
                <a:spcPts val="0"/>
              </a:spcAft>
              <a:buClr>
                <a:srgbClr val="EDEDED"/>
              </a:buClr>
              <a:buSzPct val="100000"/>
              <a:buFont typeface="Arial"/>
              <a:buNone/>
            </a:pPr>
            <a:r>
              <a:rPr lang="en-US" sz="9000">
                <a:solidFill>
                  <a:srgbClr val="EDEDED"/>
                </a:solidFill>
              </a:rPr>
              <a:t>The Hangman’s</a:t>
            </a:r>
            <a:endParaRPr b="0" i="0" sz="9000" u="none" cap="none" strike="noStrike">
              <a:solidFill>
                <a:srgbClr val="EDEDED"/>
              </a:solidFill>
              <a:latin typeface="Arial"/>
              <a:ea typeface="Arial"/>
              <a:cs typeface="Arial"/>
              <a:sym typeface="Arial"/>
            </a:endParaRPr>
          </a:p>
        </p:txBody>
      </p:sp>
      <p:sp>
        <p:nvSpPr>
          <p:cNvPr id="332" name="Google Shape;332;p17"/>
          <p:cNvSpPr/>
          <p:nvPr/>
        </p:nvSpPr>
        <p:spPr>
          <a:xfrm>
            <a:off x="5245595" y="6284238"/>
            <a:ext cx="1938000" cy="390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Quattrocento Sans"/>
              <a:ea typeface="Quattrocento Sans"/>
              <a:cs typeface="Quattrocento Sans"/>
              <a:sym typeface="Quattrocento Sans"/>
            </a:endParaRPr>
          </a:p>
        </p:txBody>
      </p:sp>
      <p:sp>
        <p:nvSpPr>
          <p:cNvPr id="333" name="Google Shape;333;p17"/>
          <p:cNvSpPr/>
          <p:nvPr/>
        </p:nvSpPr>
        <p:spPr>
          <a:xfrm>
            <a:off x="2727345" y="4555276"/>
            <a:ext cx="3576600" cy="415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US" sz="2300">
                <a:solidFill>
                  <a:srgbClr val="D2D2D2"/>
                </a:solidFill>
                <a:highlight>
                  <a:schemeClr val="accent2"/>
                </a:highlight>
              </a:rPr>
              <a:t>Shariar Soton</a:t>
            </a:r>
            <a:endParaRPr b="1" i="0" sz="2200" u="none" cap="none" strike="noStrike">
              <a:solidFill>
                <a:schemeClr val="lt1"/>
              </a:solidFill>
              <a:highlight>
                <a:schemeClr val="accent2"/>
              </a:highlight>
              <a:latin typeface="Quattrocento Sans"/>
              <a:ea typeface="Quattrocento Sans"/>
              <a:cs typeface="Quattrocento Sans"/>
              <a:sym typeface="Quattrocento Sans"/>
            </a:endParaRPr>
          </a:p>
        </p:txBody>
      </p:sp>
      <p:sp>
        <p:nvSpPr>
          <p:cNvPr id="334" name="Google Shape;334;p17"/>
          <p:cNvSpPr/>
          <p:nvPr/>
        </p:nvSpPr>
        <p:spPr>
          <a:xfrm>
            <a:off x="8565214" y="4664377"/>
            <a:ext cx="2683200" cy="354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Quattrocento Sans"/>
              <a:ea typeface="Quattrocento Sans"/>
              <a:cs typeface="Quattrocento Sans"/>
              <a:sym typeface="Quattrocento Sans"/>
            </a:endParaRPr>
          </a:p>
        </p:txBody>
      </p:sp>
      <p:sp>
        <p:nvSpPr>
          <p:cNvPr id="335" name="Google Shape;335;p17"/>
          <p:cNvSpPr/>
          <p:nvPr/>
        </p:nvSpPr>
        <p:spPr>
          <a:xfrm>
            <a:off x="12941714" y="4569253"/>
            <a:ext cx="1938000" cy="390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Quattrocento Sans"/>
              <a:ea typeface="Quattrocento Sans"/>
              <a:cs typeface="Quattrocento Sans"/>
              <a:sym typeface="Quattrocento Sans"/>
            </a:endParaRPr>
          </a:p>
        </p:txBody>
      </p:sp>
      <p:sp>
        <p:nvSpPr>
          <p:cNvPr id="336" name="Google Shape;336;p17"/>
          <p:cNvSpPr txBox="1"/>
          <p:nvPr/>
        </p:nvSpPr>
        <p:spPr>
          <a:xfrm>
            <a:off x="11528125" y="5971387"/>
            <a:ext cx="2683200" cy="569700"/>
          </a:xfrm>
          <a:prstGeom prst="rect">
            <a:avLst/>
          </a:prstGeom>
          <a:noFill/>
          <a:ln>
            <a:noFill/>
          </a:ln>
        </p:spPr>
        <p:txBody>
          <a:bodyPr anchorCtr="0" anchor="t" bIns="68600" lIns="137275" spcFirstLastPara="1" rIns="137275" wrap="square" tIns="68600">
            <a:sp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dk1"/>
                </a:solidFill>
                <a:latin typeface="Calibri"/>
                <a:ea typeface="Calibri"/>
                <a:cs typeface="Calibri"/>
                <a:sym typeface="Calibri"/>
              </a:rPr>
              <a:t>Utsob</a:t>
            </a:r>
            <a:endParaRPr b="0" i="0" sz="2800" u="none" cap="none" strike="noStrike">
              <a:solidFill>
                <a:schemeClr val="dk1"/>
              </a:solidFill>
              <a:latin typeface="Calibri"/>
              <a:ea typeface="Calibri"/>
              <a:cs typeface="Calibri"/>
              <a:sym typeface="Calibri"/>
            </a:endParaRPr>
          </a:p>
        </p:txBody>
      </p:sp>
      <p:pic>
        <p:nvPicPr>
          <p:cNvPr id="337" name="Google Shape;337;p17"/>
          <p:cNvPicPr preferRelativeResize="0"/>
          <p:nvPr/>
        </p:nvPicPr>
        <p:blipFill>
          <a:blip r:embed="rId3">
            <a:alphaModFix/>
          </a:blip>
          <a:stretch>
            <a:fillRect/>
          </a:stretch>
        </p:blipFill>
        <p:spPr>
          <a:xfrm>
            <a:off x="5324545" y="6789672"/>
            <a:ext cx="3082394" cy="2474730"/>
          </a:xfrm>
          <a:prstGeom prst="rect">
            <a:avLst/>
          </a:prstGeom>
          <a:noFill/>
          <a:ln cap="flat" cmpd="sng" w="19050">
            <a:solidFill>
              <a:schemeClr val="accent1"/>
            </a:solidFill>
            <a:prstDash val="solid"/>
            <a:miter lim="8000"/>
            <a:headEnd len="sm" w="sm" type="none"/>
            <a:tailEnd len="sm" w="sm" type="none"/>
          </a:ln>
        </p:spPr>
      </p:pic>
      <p:pic>
        <p:nvPicPr>
          <p:cNvPr id="338" name="Google Shape;338;p17"/>
          <p:cNvPicPr preferRelativeResize="0"/>
          <p:nvPr/>
        </p:nvPicPr>
        <p:blipFill>
          <a:blip r:embed="rId4">
            <a:alphaModFix/>
          </a:blip>
          <a:stretch>
            <a:fillRect/>
          </a:stretch>
        </p:blipFill>
        <p:spPr>
          <a:xfrm>
            <a:off x="10906319" y="6721363"/>
            <a:ext cx="2749359" cy="2612702"/>
          </a:xfrm>
          <a:prstGeom prst="rect">
            <a:avLst/>
          </a:prstGeom>
          <a:noFill/>
          <a:ln cap="flat" cmpd="sng" w="19050">
            <a:solidFill>
              <a:schemeClr val="accent5"/>
            </a:solidFill>
            <a:prstDash val="solid"/>
            <a:miter lim="8000"/>
            <a:headEnd len="sm" w="sm" type="none"/>
            <a:tailEnd len="sm" w="sm" type="none"/>
          </a:ln>
        </p:spPr>
      </p:pic>
      <p:pic>
        <p:nvPicPr>
          <p:cNvPr id="339" name="Google Shape;339;p17"/>
          <p:cNvPicPr preferRelativeResize="0"/>
          <p:nvPr/>
        </p:nvPicPr>
        <p:blipFill>
          <a:blip r:embed="rId5">
            <a:alphaModFix/>
          </a:blip>
          <a:stretch>
            <a:fillRect/>
          </a:stretch>
        </p:blipFill>
        <p:spPr>
          <a:xfrm>
            <a:off x="13389643" y="1657624"/>
            <a:ext cx="2683261" cy="2668354"/>
          </a:xfrm>
          <a:prstGeom prst="rect">
            <a:avLst/>
          </a:prstGeom>
          <a:noFill/>
          <a:ln>
            <a:noFill/>
          </a:ln>
        </p:spPr>
      </p:pic>
      <p:pic>
        <p:nvPicPr>
          <p:cNvPr id="340" name="Google Shape;340;p17"/>
          <p:cNvPicPr preferRelativeResize="0"/>
          <p:nvPr/>
        </p:nvPicPr>
        <p:blipFill>
          <a:blip r:embed="rId6">
            <a:alphaModFix/>
          </a:blip>
          <a:stretch>
            <a:fillRect/>
          </a:stretch>
        </p:blipFill>
        <p:spPr>
          <a:xfrm flipH="1">
            <a:off x="8525966" y="1787404"/>
            <a:ext cx="2677809" cy="2474752"/>
          </a:xfrm>
          <a:prstGeom prst="rect">
            <a:avLst/>
          </a:prstGeom>
          <a:noFill/>
          <a:ln cap="flat" cmpd="sng" w="19050">
            <a:solidFill>
              <a:schemeClr val="accent4"/>
            </a:solidFill>
            <a:prstDash val="solid"/>
            <a:miter lim="8000"/>
            <a:headEnd len="sm" w="sm" type="none"/>
            <a:tailEnd len="sm" w="sm" type="none"/>
          </a:ln>
        </p:spPr>
      </p:pic>
      <p:pic>
        <p:nvPicPr>
          <p:cNvPr id="341" name="Google Shape;341;p17"/>
          <p:cNvPicPr preferRelativeResize="0"/>
          <p:nvPr/>
        </p:nvPicPr>
        <p:blipFill>
          <a:blip r:embed="rId7">
            <a:alphaModFix/>
          </a:blip>
          <a:stretch>
            <a:fillRect/>
          </a:stretch>
        </p:blipFill>
        <p:spPr>
          <a:xfrm>
            <a:off x="2978705" y="1820718"/>
            <a:ext cx="3082390" cy="2549942"/>
          </a:xfrm>
          <a:prstGeom prst="rect">
            <a:avLst/>
          </a:prstGeom>
          <a:noFill/>
          <a:ln cap="flat" cmpd="sng" w="19050">
            <a:solidFill>
              <a:schemeClr val="accent2"/>
            </a:solidFill>
            <a:prstDash val="solid"/>
            <a:miter lim="8000"/>
            <a:headEnd len="sm" w="sm" type="none"/>
            <a:tailEnd len="sm" w="sm" type="none"/>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5"/>
          <p:cNvPicPr preferRelativeResize="0"/>
          <p:nvPr/>
        </p:nvPicPr>
        <p:blipFill>
          <a:blip r:embed="rId3">
            <a:alphaModFix/>
          </a:blip>
          <a:stretch>
            <a:fillRect/>
          </a:stretch>
        </p:blipFill>
        <p:spPr>
          <a:xfrm>
            <a:off x="9162150" y="1020050"/>
            <a:ext cx="9138550" cy="8017500"/>
          </a:xfrm>
          <a:prstGeom prst="rect">
            <a:avLst/>
          </a:prstGeom>
          <a:noFill/>
          <a:ln>
            <a:noFill/>
          </a:ln>
        </p:spPr>
      </p:pic>
      <p:sp>
        <p:nvSpPr>
          <p:cNvPr id="462" name="Google Shape;462;p35"/>
          <p:cNvSpPr txBox="1"/>
          <p:nvPr/>
        </p:nvSpPr>
        <p:spPr>
          <a:xfrm>
            <a:off x="0" y="0"/>
            <a:ext cx="9033600" cy="99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latin typeface="Comic Sans MS"/>
                <a:ea typeface="Comic Sans MS"/>
                <a:cs typeface="Comic Sans MS"/>
                <a:sym typeface="Comic Sans MS"/>
              </a:rPr>
              <a:t>Future Enhancements</a:t>
            </a:r>
            <a:endParaRPr b="1" sz="4000">
              <a:latin typeface="Comic Sans MS"/>
              <a:ea typeface="Comic Sans MS"/>
              <a:cs typeface="Comic Sans MS"/>
              <a:sym typeface="Comic Sans MS"/>
            </a:endParaRPr>
          </a:p>
          <a:p>
            <a:pPr indent="0" lvl="0" marL="0" rtl="0" algn="l">
              <a:spcBef>
                <a:spcPts val="0"/>
              </a:spcBef>
              <a:spcAft>
                <a:spcPts val="0"/>
              </a:spcAft>
              <a:buNone/>
            </a:pPr>
            <a:r>
              <a:t/>
            </a:r>
            <a:endParaRPr b="1" sz="40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Platform Expansion: </a:t>
            </a:r>
            <a:endParaRPr b="1" sz="37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Consideration for web or mobile platforms.</a:t>
            </a:r>
            <a:endParaRPr b="1" sz="3700">
              <a:latin typeface="Comic Sans MS"/>
              <a:ea typeface="Comic Sans MS"/>
              <a:cs typeface="Comic Sans MS"/>
              <a:sym typeface="Comic Sans MS"/>
            </a:endParaRPr>
          </a:p>
          <a:p>
            <a:pPr indent="0" lvl="0" marL="0" rtl="0" algn="l">
              <a:spcBef>
                <a:spcPts val="0"/>
              </a:spcBef>
              <a:spcAft>
                <a:spcPts val="0"/>
              </a:spcAft>
              <a:buNone/>
            </a:pPr>
            <a:r>
              <a:t/>
            </a:r>
            <a:endParaRPr b="1" sz="37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Enhanced Graphics: </a:t>
            </a:r>
            <a:endParaRPr b="1" sz="37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Improved visuals for a more engaging experience.</a:t>
            </a:r>
            <a:endParaRPr b="1" sz="3700">
              <a:latin typeface="Comic Sans MS"/>
              <a:ea typeface="Comic Sans MS"/>
              <a:cs typeface="Comic Sans MS"/>
              <a:sym typeface="Comic Sans MS"/>
            </a:endParaRPr>
          </a:p>
          <a:p>
            <a:pPr indent="0" lvl="0" marL="0" rtl="0" algn="l">
              <a:spcBef>
                <a:spcPts val="0"/>
              </a:spcBef>
              <a:spcAft>
                <a:spcPts val="0"/>
              </a:spcAft>
              <a:buNone/>
            </a:pPr>
            <a:r>
              <a:t/>
            </a:r>
            <a:endParaRPr b="1" sz="37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Multiplayer Mode: </a:t>
            </a:r>
            <a:endParaRPr b="1" sz="3700">
              <a:latin typeface="Comic Sans MS"/>
              <a:ea typeface="Comic Sans MS"/>
              <a:cs typeface="Comic Sans MS"/>
              <a:sym typeface="Comic Sans MS"/>
            </a:endParaRPr>
          </a:p>
          <a:p>
            <a:pPr indent="0" lvl="0" marL="0" rtl="0" algn="l">
              <a:spcBef>
                <a:spcPts val="0"/>
              </a:spcBef>
              <a:spcAft>
                <a:spcPts val="0"/>
              </a:spcAft>
              <a:buNone/>
            </a:pPr>
            <a:r>
              <a:rPr b="1" lang="en-US" sz="3700">
                <a:latin typeface="Comic Sans MS"/>
                <a:ea typeface="Comic Sans MS"/>
                <a:cs typeface="Comic Sans MS"/>
                <a:sym typeface="Comic Sans MS"/>
              </a:rPr>
              <a:t>Potential addition for real-time competition.</a:t>
            </a:r>
            <a:endParaRPr b="1" sz="3700">
              <a:latin typeface="Comic Sans MS"/>
              <a:ea typeface="Comic Sans MS"/>
              <a:cs typeface="Comic Sans MS"/>
              <a:sym typeface="Comic Sans MS"/>
            </a:endParaRPr>
          </a:p>
          <a:p>
            <a:pPr indent="0" lvl="0" marL="0" rtl="0" algn="l">
              <a:spcBef>
                <a:spcPts val="0"/>
              </a:spcBef>
              <a:spcAft>
                <a:spcPts val="0"/>
              </a:spcAft>
              <a:buNone/>
            </a:pPr>
            <a:r>
              <a:t/>
            </a:r>
            <a:endParaRPr b="1" sz="3700">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6"/>
          <p:cNvPicPr preferRelativeResize="0"/>
          <p:nvPr/>
        </p:nvPicPr>
        <p:blipFill>
          <a:blip r:embed="rId3">
            <a:alphaModFix/>
          </a:blip>
          <a:stretch>
            <a:fillRect/>
          </a:stretch>
        </p:blipFill>
        <p:spPr>
          <a:xfrm>
            <a:off x="1521725" y="1918625"/>
            <a:ext cx="7257625" cy="5491600"/>
          </a:xfrm>
          <a:prstGeom prst="rect">
            <a:avLst/>
          </a:prstGeom>
          <a:noFill/>
          <a:ln>
            <a:noFill/>
          </a:ln>
        </p:spPr>
      </p:pic>
      <p:sp>
        <p:nvSpPr>
          <p:cNvPr id="468" name="Google Shape;468;p36"/>
          <p:cNvSpPr txBox="1"/>
          <p:nvPr/>
        </p:nvSpPr>
        <p:spPr>
          <a:xfrm>
            <a:off x="7842850" y="1595550"/>
            <a:ext cx="6390300" cy="6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dk2"/>
                </a:solidFill>
                <a:latin typeface="Comic Sans MS"/>
                <a:ea typeface="Comic Sans MS"/>
                <a:cs typeface="Comic Sans MS"/>
                <a:sym typeface="Comic Sans MS"/>
              </a:rPr>
              <a:t>Future enhancements for the Hangman Game project include potential expansion to web or mobile platforms, enriching the gaming experience with improved graphics for enhanced engagement, and the consideration of a multiplayer mode for real-time competition and social interaction. These developments aim to elevate the game's accessibility, visual appeal, and interactive features.</a:t>
            </a:r>
            <a:endParaRPr b="1" sz="3100">
              <a:solidFill>
                <a:schemeClr val="dk2"/>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7"/>
          <p:cNvPicPr preferRelativeResize="0"/>
          <p:nvPr/>
        </p:nvPicPr>
        <p:blipFill>
          <a:blip r:embed="rId3">
            <a:alphaModFix/>
          </a:blip>
          <a:stretch>
            <a:fillRect/>
          </a:stretch>
        </p:blipFill>
        <p:spPr>
          <a:xfrm>
            <a:off x="9152650" y="2024225"/>
            <a:ext cx="9148049" cy="4381500"/>
          </a:xfrm>
          <a:prstGeom prst="rect">
            <a:avLst/>
          </a:prstGeom>
          <a:noFill/>
          <a:ln>
            <a:noFill/>
          </a:ln>
        </p:spPr>
      </p:pic>
      <p:sp>
        <p:nvSpPr>
          <p:cNvPr id="474" name="Google Shape;474;p37"/>
          <p:cNvSpPr txBox="1"/>
          <p:nvPr/>
        </p:nvSpPr>
        <p:spPr>
          <a:xfrm>
            <a:off x="222275" y="464375"/>
            <a:ext cx="8811300" cy="9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900">
                <a:latin typeface="Comic Sans MS"/>
                <a:ea typeface="Comic Sans MS"/>
                <a:cs typeface="Comic Sans MS"/>
                <a:sym typeface="Comic Sans MS"/>
              </a:rPr>
              <a:t>What we learn ?</a:t>
            </a:r>
            <a:endParaRPr b="1" sz="4900">
              <a:latin typeface="Comic Sans MS"/>
              <a:ea typeface="Comic Sans MS"/>
              <a:cs typeface="Comic Sans MS"/>
              <a:sym typeface="Comic Sans MS"/>
            </a:endParaRPr>
          </a:p>
          <a:p>
            <a:pPr indent="0" lvl="0" marL="0" rtl="0" algn="ctr">
              <a:spcBef>
                <a:spcPts val="0"/>
              </a:spcBef>
              <a:spcAft>
                <a:spcPts val="0"/>
              </a:spcAft>
              <a:buNone/>
            </a:pPr>
            <a:r>
              <a:t/>
            </a:r>
            <a:endParaRPr b="1" sz="4900">
              <a:latin typeface="Comic Sans MS"/>
              <a:ea typeface="Comic Sans MS"/>
              <a:cs typeface="Comic Sans MS"/>
              <a:sym typeface="Comic Sans MS"/>
            </a:endParaRPr>
          </a:p>
          <a:p>
            <a:pPr indent="0" lvl="0" marL="0" rtl="0" algn="l">
              <a:lnSpc>
                <a:spcPct val="133330"/>
              </a:lnSpc>
              <a:spcBef>
                <a:spcPts val="300"/>
              </a:spcBef>
              <a:spcAft>
                <a:spcPts val="0"/>
              </a:spcAft>
              <a:buNone/>
            </a:pPr>
            <a:r>
              <a:rPr b="1" lang="en-US" sz="3450">
                <a:latin typeface="Comic Sans MS"/>
                <a:ea typeface="Comic Sans MS"/>
                <a:cs typeface="Comic Sans MS"/>
                <a:sym typeface="Comic Sans MS"/>
              </a:rPr>
              <a:t>Through this project, we'll learn to implement object-oriented programming concepts, handle file operations in C++, and manage data structures like vectors and maps. Additionally, we'll gain experience in creating a user-friendly interface, incorporating sound effects, and developing a scoring system. This project enhances your coding skills while providing insights into game design and educational software development.</a:t>
            </a:r>
            <a:endParaRPr b="1" sz="3450">
              <a:latin typeface="Comic Sans MS"/>
              <a:ea typeface="Comic Sans MS"/>
              <a:cs typeface="Comic Sans MS"/>
              <a:sym typeface="Comic Sans MS"/>
            </a:endParaRPr>
          </a:p>
          <a:p>
            <a:pPr indent="0" lvl="0" marL="0" rtl="0" algn="l">
              <a:lnSpc>
                <a:spcPct val="133330"/>
              </a:lnSpc>
              <a:spcBef>
                <a:spcPts val="300"/>
              </a:spcBef>
              <a:spcAft>
                <a:spcPts val="0"/>
              </a:spcAft>
              <a:buNone/>
            </a:pPr>
            <a:r>
              <a:t/>
            </a:r>
            <a:endParaRPr sz="1150">
              <a:solidFill>
                <a:srgbClr val="1C1E21"/>
              </a:solidFill>
              <a:highlight>
                <a:srgbClr val="242526"/>
              </a:highlight>
            </a:endParaRPr>
          </a:p>
          <a:p>
            <a:pPr indent="0" lvl="0" marL="0" rtl="0" algn="l">
              <a:spcBef>
                <a:spcPts val="0"/>
              </a:spcBef>
              <a:spcAft>
                <a:spcPts val="0"/>
              </a:spcAft>
              <a:buNone/>
            </a:pPr>
            <a:r>
              <a:t/>
            </a:r>
            <a:endParaRPr b="1" sz="4900">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38"/>
          <p:cNvSpPr txBox="1"/>
          <p:nvPr/>
        </p:nvSpPr>
        <p:spPr>
          <a:xfrm>
            <a:off x="1393150" y="742225"/>
            <a:ext cx="9228000" cy="90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800">
                <a:latin typeface="Comic Sans MS"/>
                <a:ea typeface="Comic Sans MS"/>
                <a:cs typeface="Comic Sans MS"/>
                <a:sym typeface="Comic Sans MS"/>
              </a:rPr>
              <a:t>Conclusion</a:t>
            </a:r>
            <a:endParaRPr b="1" sz="5800">
              <a:latin typeface="Comic Sans MS"/>
              <a:ea typeface="Comic Sans MS"/>
              <a:cs typeface="Comic Sans MS"/>
              <a:sym typeface="Comic Sans MS"/>
            </a:endParaRPr>
          </a:p>
          <a:p>
            <a:pPr indent="0" lvl="0" marL="0" rtl="0" algn="l">
              <a:lnSpc>
                <a:spcPct val="133330"/>
              </a:lnSpc>
              <a:spcBef>
                <a:spcPts val="300"/>
              </a:spcBef>
              <a:spcAft>
                <a:spcPts val="0"/>
              </a:spcAft>
              <a:buNone/>
            </a:pPr>
            <a:r>
              <a:rPr b="1" lang="en-US" sz="3350">
                <a:solidFill>
                  <a:srgbClr val="1C1E21"/>
                </a:solidFill>
                <a:latin typeface="Comic Sans MS"/>
                <a:ea typeface="Comic Sans MS"/>
                <a:cs typeface="Comic Sans MS"/>
                <a:sym typeface="Comic Sans MS"/>
              </a:rPr>
              <a:t>In conclusion, our Hangman Game project seamlessly blends entertainment with cognitive stimulation. By offering a classic game with strategic hints, scoring, and personalized touches, we've created an engaging experience. The project not only entertains but also challenges users, promoting critical thinking and vocabulary expansion. It's a smart and fun journey that balances enjoyment with mental exercise.</a:t>
            </a:r>
            <a:endParaRPr b="1" sz="3350">
              <a:solidFill>
                <a:srgbClr val="1C1E21"/>
              </a:solidFill>
              <a:latin typeface="Comic Sans MS"/>
              <a:ea typeface="Comic Sans MS"/>
              <a:cs typeface="Comic Sans MS"/>
              <a:sym typeface="Comic Sans MS"/>
            </a:endParaRPr>
          </a:p>
          <a:p>
            <a:pPr indent="0" lvl="0" marL="0" rtl="0" algn="l">
              <a:lnSpc>
                <a:spcPct val="133330"/>
              </a:lnSpc>
              <a:spcBef>
                <a:spcPts val="300"/>
              </a:spcBef>
              <a:spcAft>
                <a:spcPts val="0"/>
              </a:spcAft>
              <a:buNone/>
            </a:pPr>
            <a:r>
              <a:t/>
            </a:r>
            <a:endParaRPr sz="1150">
              <a:solidFill>
                <a:srgbClr val="1C1E21"/>
              </a:solidFill>
              <a:highlight>
                <a:srgbClr val="242526"/>
              </a:highlight>
            </a:endParaRPr>
          </a:p>
          <a:p>
            <a:pPr indent="0" lvl="0" marL="0" rtl="0" algn="l">
              <a:spcBef>
                <a:spcPts val="0"/>
              </a:spcBef>
              <a:spcAft>
                <a:spcPts val="0"/>
              </a:spcAft>
              <a:buNone/>
            </a:pPr>
            <a:r>
              <a:t/>
            </a:r>
            <a:endParaRPr b="1" sz="5800">
              <a:solidFill>
                <a:schemeClr val="dk2"/>
              </a:solidFill>
              <a:latin typeface="Comic Sans MS"/>
              <a:ea typeface="Comic Sans MS"/>
              <a:cs typeface="Comic Sans MS"/>
              <a:sym typeface="Comic Sans MS"/>
            </a:endParaRPr>
          </a:p>
        </p:txBody>
      </p:sp>
      <p:pic>
        <p:nvPicPr>
          <p:cNvPr id="480" name="Google Shape;480;p38"/>
          <p:cNvPicPr preferRelativeResize="0"/>
          <p:nvPr/>
        </p:nvPicPr>
        <p:blipFill>
          <a:blip r:embed="rId4">
            <a:alphaModFix/>
          </a:blip>
          <a:stretch>
            <a:fillRect/>
          </a:stretch>
        </p:blipFill>
        <p:spPr>
          <a:xfrm>
            <a:off x="10359025" y="742225"/>
            <a:ext cx="6519149" cy="4346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18"/>
          <p:cNvPicPr preferRelativeResize="0"/>
          <p:nvPr/>
        </p:nvPicPr>
        <p:blipFill>
          <a:blip r:embed="rId3">
            <a:alphaModFix/>
          </a:blip>
          <a:stretch>
            <a:fillRect/>
          </a:stretch>
        </p:blipFill>
        <p:spPr>
          <a:xfrm>
            <a:off x="0" y="0"/>
            <a:ext cx="18300701" cy="10299700"/>
          </a:xfrm>
          <a:prstGeom prst="rect">
            <a:avLst/>
          </a:prstGeom>
          <a:noFill/>
          <a:ln>
            <a:noFill/>
          </a:ln>
        </p:spPr>
      </p:pic>
      <p:sp>
        <p:nvSpPr>
          <p:cNvPr id="347" name="Google Shape;347;p18"/>
          <p:cNvSpPr txBox="1"/>
          <p:nvPr/>
        </p:nvSpPr>
        <p:spPr>
          <a:xfrm>
            <a:off x="7168125" y="1687250"/>
            <a:ext cx="9386700" cy="25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2622">
                <a:solidFill>
                  <a:schemeClr val="lt1"/>
                </a:solidFill>
                <a:latin typeface="Comic Sans MS"/>
                <a:ea typeface="Comic Sans MS"/>
                <a:cs typeface="Comic Sans MS"/>
                <a:sym typeface="Comic Sans MS"/>
              </a:rPr>
              <a:t>Welcome</a:t>
            </a:r>
            <a:endParaRPr sz="10650">
              <a:solidFill>
                <a:schemeClr val="lt1"/>
              </a:solidFill>
              <a:latin typeface="Tahoma"/>
              <a:ea typeface="Tahoma"/>
              <a:cs typeface="Tahoma"/>
              <a:sym typeface="Tahoma"/>
            </a:endParaRPr>
          </a:p>
        </p:txBody>
      </p:sp>
      <p:sp>
        <p:nvSpPr>
          <p:cNvPr id="348" name="Google Shape;348;p18"/>
          <p:cNvSpPr txBox="1"/>
          <p:nvPr/>
        </p:nvSpPr>
        <p:spPr>
          <a:xfrm>
            <a:off x="10184600" y="4207250"/>
            <a:ext cx="4584300" cy="18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13000">
                <a:solidFill>
                  <a:schemeClr val="lt1"/>
                </a:solidFill>
                <a:latin typeface="Comic Sans MS"/>
                <a:ea typeface="Comic Sans MS"/>
                <a:cs typeface="Comic Sans MS"/>
                <a:sym typeface="Comic Sans MS"/>
              </a:rPr>
              <a:t>To</a:t>
            </a:r>
            <a:endParaRPr i="1" sz="11650">
              <a:solidFill>
                <a:schemeClr val="lt1"/>
              </a:solidFill>
              <a:latin typeface="Tahoma"/>
              <a:ea typeface="Tahoma"/>
              <a:cs typeface="Tahoma"/>
              <a:sym typeface="Tahoma"/>
            </a:endParaRPr>
          </a:p>
        </p:txBody>
      </p:sp>
      <p:sp>
        <p:nvSpPr>
          <p:cNvPr id="349" name="Google Shape;349;p18"/>
          <p:cNvSpPr txBox="1"/>
          <p:nvPr/>
        </p:nvSpPr>
        <p:spPr>
          <a:xfrm>
            <a:off x="10283825" y="7410250"/>
            <a:ext cx="7104600" cy="13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250">
                <a:solidFill>
                  <a:schemeClr val="lt1"/>
                </a:solidFill>
                <a:latin typeface="Comic Sans MS"/>
                <a:ea typeface="Comic Sans MS"/>
                <a:cs typeface="Comic Sans MS"/>
                <a:sym typeface="Comic Sans MS"/>
              </a:rPr>
              <a:t>Game</a:t>
            </a:r>
            <a:endParaRPr sz="10250">
              <a:solidFill>
                <a:schemeClr val="lt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9"/>
          <p:cNvSpPr txBox="1"/>
          <p:nvPr>
            <p:ph type="title"/>
          </p:nvPr>
        </p:nvSpPr>
        <p:spPr>
          <a:xfrm>
            <a:off x="1965874" y="2155725"/>
            <a:ext cx="14432400" cy="5590800"/>
          </a:xfrm>
          <a:prstGeom prst="rect">
            <a:avLst/>
          </a:prstGeom>
          <a:noFill/>
          <a:ln>
            <a:noFill/>
          </a:ln>
        </p:spPr>
        <p:txBody>
          <a:bodyPr anchorCtr="0" anchor="t" bIns="0" lIns="0" spcFirstLastPara="1" rIns="0" wrap="square" tIns="14600">
            <a:spAutoFit/>
          </a:bodyPr>
          <a:lstStyle/>
          <a:p>
            <a:pPr indent="0" lvl="0" marL="12700" marR="5080" rtl="0" algn="ctr">
              <a:lnSpc>
                <a:spcPct val="100099"/>
              </a:lnSpc>
              <a:spcBef>
                <a:spcPts val="0"/>
              </a:spcBef>
              <a:spcAft>
                <a:spcPts val="0"/>
              </a:spcAft>
              <a:buNone/>
            </a:pPr>
            <a:r>
              <a:rPr lang="en-US" sz="9050">
                <a:solidFill>
                  <a:srgbClr val="29357A"/>
                </a:solidFill>
                <a:latin typeface="Comic Sans MS"/>
                <a:ea typeface="Comic Sans MS"/>
                <a:cs typeface="Comic Sans MS"/>
                <a:sym typeface="Comic Sans MS"/>
              </a:rPr>
              <a:t>U</a:t>
            </a:r>
            <a:r>
              <a:rPr lang="en-US" sz="9050">
                <a:solidFill>
                  <a:srgbClr val="26316F"/>
                </a:solidFill>
                <a:latin typeface="Comic Sans MS"/>
                <a:ea typeface="Comic Sans MS"/>
                <a:cs typeface="Comic Sans MS"/>
                <a:sym typeface="Comic Sans MS"/>
              </a:rPr>
              <a:t>N</a:t>
            </a:r>
            <a:r>
              <a:rPr lang="en-US" sz="9050">
                <a:solidFill>
                  <a:srgbClr val="29357A"/>
                </a:solidFill>
                <a:latin typeface="Comic Sans MS"/>
                <a:ea typeface="Comic Sans MS"/>
                <a:cs typeface="Comic Sans MS"/>
                <a:sym typeface="Comic Sans MS"/>
              </a:rPr>
              <a:t>LO</a:t>
            </a:r>
            <a:r>
              <a:rPr lang="en-US" sz="9050">
                <a:solidFill>
                  <a:srgbClr val="26316F"/>
                </a:solidFill>
                <a:latin typeface="Comic Sans MS"/>
                <a:ea typeface="Comic Sans MS"/>
                <a:cs typeface="Comic Sans MS"/>
                <a:sym typeface="Comic Sans MS"/>
              </a:rPr>
              <a:t>CK </a:t>
            </a:r>
            <a:r>
              <a:rPr lang="en-US" sz="9050">
                <a:solidFill>
                  <a:srgbClr val="29357A"/>
                </a:solidFill>
                <a:latin typeface="Comic Sans MS"/>
                <a:ea typeface="Comic Sans MS"/>
                <a:cs typeface="Comic Sans MS"/>
                <a:sym typeface="Comic Sans MS"/>
              </a:rPr>
              <a:t>THE FUN</a:t>
            </a:r>
            <a:r>
              <a:rPr lang="en-US" sz="9050">
                <a:solidFill>
                  <a:srgbClr val="26316F"/>
                </a:solidFill>
                <a:latin typeface="Comic Sans MS"/>
                <a:ea typeface="Comic Sans MS"/>
                <a:cs typeface="Comic Sans MS"/>
                <a:sym typeface="Comic Sans MS"/>
              </a:rPr>
              <a:t>: D</a:t>
            </a:r>
            <a:r>
              <a:rPr lang="en-US" sz="9050">
                <a:solidFill>
                  <a:srgbClr val="29357A"/>
                </a:solidFill>
                <a:latin typeface="Comic Sans MS"/>
                <a:ea typeface="Comic Sans MS"/>
                <a:cs typeface="Comic Sans MS"/>
                <a:sym typeface="Comic Sans MS"/>
              </a:rPr>
              <a:t>IV</a:t>
            </a:r>
            <a:r>
              <a:rPr lang="en-US" sz="9050">
                <a:solidFill>
                  <a:srgbClr val="26316F"/>
                </a:solidFill>
                <a:latin typeface="Comic Sans MS"/>
                <a:ea typeface="Comic Sans MS"/>
                <a:cs typeface="Comic Sans MS"/>
                <a:sym typeface="Comic Sans MS"/>
              </a:rPr>
              <a:t>E  I</a:t>
            </a:r>
            <a:r>
              <a:rPr lang="en-US" sz="9050">
                <a:solidFill>
                  <a:srgbClr val="29357A"/>
                </a:solidFill>
                <a:latin typeface="Comic Sans MS"/>
                <a:ea typeface="Comic Sans MS"/>
                <a:cs typeface="Comic Sans MS"/>
                <a:sym typeface="Comic Sans MS"/>
              </a:rPr>
              <a:t>NT</a:t>
            </a:r>
            <a:r>
              <a:rPr lang="en-US" sz="9050">
                <a:solidFill>
                  <a:srgbClr val="26316F"/>
                </a:solidFill>
                <a:latin typeface="Comic Sans MS"/>
                <a:ea typeface="Comic Sans MS"/>
                <a:cs typeface="Comic Sans MS"/>
                <a:sym typeface="Comic Sans MS"/>
              </a:rPr>
              <a:t>O </a:t>
            </a:r>
            <a:r>
              <a:rPr lang="en-US" sz="9050">
                <a:solidFill>
                  <a:srgbClr val="29357A"/>
                </a:solidFill>
                <a:latin typeface="Comic Sans MS"/>
                <a:ea typeface="Comic Sans MS"/>
                <a:cs typeface="Comic Sans MS"/>
                <a:sym typeface="Comic Sans MS"/>
              </a:rPr>
              <a:t>OU</a:t>
            </a:r>
            <a:r>
              <a:rPr lang="en-US" sz="9050">
                <a:solidFill>
                  <a:srgbClr val="26316F"/>
                </a:solidFill>
                <a:latin typeface="Comic Sans MS"/>
                <a:ea typeface="Comic Sans MS"/>
                <a:cs typeface="Comic Sans MS"/>
                <a:sym typeface="Comic Sans MS"/>
              </a:rPr>
              <a:t>R H</a:t>
            </a:r>
            <a:r>
              <a:rPr lang="en-US" sz="9050">
                <a:solidFill>
                  <a:srgbClr val="29357A"/>
                </a:solidFill>
                <a:latin typeface="Comic Sans MS"/>
                <a:ea typeface="Comic Sans MS"/>
                <a:cs typeface="Comic Sans MS"/>
                <a:sym typeface="Comic Sans MS"/>
              </a:rPr>
              <a:t>AN</a:t>
            </a:r>
            <a:r>
              <a:rPr lang="en-US" sz="9050">
                <a:solidFill>
                  <a:srgbClr val="26316F"/>
                </a:solidFill>
                <a:latin typeface="Comic Sans MS"/>
                <a:ea typeface="Comic Sans MS"/>
                <a:cs typeface="Comic Sans MS"/>
                <a:sym typeface="Comic Sans MS"/>
              </a:rPr>
              <a:t>G</a:t>
            </a:r>
            <a:r>
              <a:rPr lang="en-US" sz="9050">
                <a:solidFill>
                  <a:srgbClr val="29357A"/>
                </a:solidFill>
                <a:latin typeface="Comic Sans MS"/>
                <a:ea typeface="Comic Sans MS"/>
                <a:cs typeface="Comic Sans MS"/>
                <a:sym typeface="Comic Sans MS"/>
              </a:rPr>
              <a:t>M</a:t>
            </a:r>
            <a:r>
              <a:rPr lang="en-US" sz="9050">
                <a:solidFill>
                  <a:srgbClr val="26316F"/>
                </a:solidFill>
                <a:latin typeface="Comic Sans MS"/>
                <a:ea typeface="Comic Sans MS"/>
                <a:cs typeface="Comic Sans MS"/>
                <a:sym typeface="Comic Sans MS"/>
              </a:rPr>
              <a:t>A</a:t>
            </a:r>
            <a:r>
              <a:rPr lang="en-US" sz="9050">
                <a:solidFill>
                  <a:srgbClr val="29357A"/>
                </a:solidFill>
                <a:latin typeface="Comic Sans MS"/>
                <a:ea typeface="Comic Sans MS"/>
                <a:cs typeface="Comic Sans MS"/>
                <a:sym typeface="Comic Sans MS"/>
              </a:rPr>
              <a:t>N  </a:t>
            </a:r>
            <a:r>
              <a:rPr lang="en-US" sz="9050">
                <a:solidFill>
                  <a:srgbClr val="26316F"/>
                </a:solidFill>
                <a:latin typeface="Comic Sans MS"/>
                <a:ea typeface="Comic Sans MS"/>
                <a:cs typeface="Comic Sans MS"/>
                <a:sym typeface="Comic Sans MS"/>
              </a:rPr>
              <a:t>G</a:t>
            </a:r>
            <a:r>
              <a:rPr lang="en-US" sz="9050">
                <a:solidFill>
                  <a:srgbClr val="29357A"/>
                </a:solidFill>
                <a:latin typeface="Comic Sans MS"/>
                <a:ea typeface="Comic Sans MS"/>
                <a:cs typeface="Comic Sans MS"/>
                <a:sym typeface="Comic Sans MS"/>
              </a:rPr>
              <a:t>AME </a:t>
            </a:r>
            <a:r>
              <a:rPr lang="en-US" sz="9050">
                <a:solidFill>
                  <a:srgbClr val="26316F"/>
                </a:solidFill>
                <a:latin typeface="Comic Sans MS"/>
                <a:ea typeface="Comic Sans MS"/>
                <a:cs typeface="Comic Sans MS"/>
                <a:sym typeface="Comic Sans MS"/>
              </a:rPr>
              <a:t>ADVE</a:t>
            </a:r>
            <a:r>
              <a:rPr lang="en-US" sz="9050">
                <a:solidFill>
                  <a:srgbClr val="29357A"/>
                </a:solidFill>
                <a:latin typeface="Comic Sans MS"/>
                <a:ea typeface="Comic Sans MS"/>
                <a:cs typeface="Comic Sans MS"/>
                <a:sym typeface="Comic Sans MS"/>
              </a:rPr>
              <a:t>N</a:t>
            </a:r>
            <a:r>
              <a:rPr lang="en-US" sz="9050">
                <a:solidFill>
                  <a:srgbClr val="26316F"/>
                </a:solidFill>
                <a:latin typeface="Comic Sans MS"/>
                <a:ea typeface="Comic Sans MS"/>
                <a:cs typeface="Comic Sans MS"/>
                <a:sym typeface="Comic Sans MS"/>
              </a:rPr>
              <a:t>TU</a:t>
            </a:r>
            <a:r>
              <a:rPr lang="en-US" sz="9050">
                <a:solidFill>
                  <a:srgbClr val="29357A"/>
                </a:solidFill>
                <a:latin typeface="Comic Sans MS"/>
                <a:ea typeface="Comic Sans MS"/>
                <a:cs typeface="Comic Sans MS"/>
                <a:sym typeface="Comic Sans MS"/>
              </a:rPr>
              <a:t>RE</a:t>
            </a:r>
            <a:r>
              <a:rPr lang="en-US" sz="9050">
                <a:solidFill>
                  <a:srgbClr val="26316F"/>
                </a:solidFill>
                <a:latin typeface="Comic Sans MS"/>
                <a:ea typeface="Comic Sans MS"/>
                <a:cs typeface="Comic Sans MS"/>
                <a:sym typeface="Comic Sans MS"/>
              </a:rPr>
              <a:t>!</a:t>
            </a:r>
            <a:endParaRPr sz="905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0"/>
          <p:cNvSpPr txBox="1"/>
          <p:nvPr/>
        </p:nvSpPr>
        <p:spPr>
          <a:xfrm>
            <a:off x="10257337" y="3201985"/>
            <a:ext cx="5910600" cy="3339300"/>
          </a:xfrm>
          <a:prstGeom prst="rect">
            <a:avLst/>
          </a:prstGeom>
          <a:noFill/>
          <a:ln>
            <a:noFill/>
          </a:ln>
        </p:spPr>
        <p:txBody>
          <a:bodyPr anchorCtr="0" anchor="t" bIns="0" lIns="0" spcFirstLastPara="1" rIns="0" wrap="square" tIns="12050">
            <a:spAutoFit/>
          </a:bodyPr>
          <a:lstStyle/>
          <a:p>
            <a:pPr indent="0" lvl="0" marL="12700" marR="5080" rtl="0" algn="ctr">
              <a:lnSpc>
                <a:spcPct val="116500"/>
              </a:lnSpc>
              <a:spcBef>
                <a:spcPts val="0"/>
              </a:spcBef>
              <a:spcAft>
                <a:spcPts val="0"/>
              </a:spcAft>
              <a:buNone/>
            </a:pPr>
            <a:r>
              <a:rPr lang="en-US" sz="3150">
                <a:solidFill>
                  <a:srgbClr val="29357A"/>
                </a:solidFill>
                <a:latin typeface="Comic Sans MS"/>
                <a:ea typeface="Comic Sans MS"/>
                <a:cs typeface="Comic Sans MS"/>
                <a:sym typeface="Comic Sans MS"/>
              </a:rPr>
              <a:t>G</a:t>
            </a:r>
            <a:r>
              <a:rPr lang="en-US" sz="3150">
                <a:solidFill>
                  <a:srgbClr val="26316F"/>
                </a:solidFill>
                <a:latin typeface="Comic Sans MS"/>
                <a:ea typeface="Comic Sans MS"/>
                <a:cs typeface="Comic Sans MS"/>
                <a:sym typeface="Comic Sans MS"/>
              </a:rPr>
              <a:t>e</a:t>
            </a:r>
            <a:r>
              <a:rPr lang="en-US" sz="3150">
                <a:solidFill>
                  <a:srgbClr val="29357A"/>
                </a:solidFill>
                <a:latin typeface="Comic Sans MS"/>
                <a:ea typeface="Comic Sans MS"/>
                <a:cs typeface="Comic Sans MS"/>
                <a:sym typeface="Comic Sans MS"/>
              </a:rPr>
              <a:t>t </a:t>
            </a:r>
            <a:r>
              <a:rPr lang="en-US" sz="3150">
                <a:solidFill>
                  <a:srgbClr val="26316F"/>
                </a:solidFill>
                <a:latin typeface="Comic Sans MS"/>
                <a:ea typeface="Comic Sans MS"/>
                <a:cs typeface="Comic Sans MS"/>
                <a:sym typeface="Comic Sans MS"/>
              </a:rPr>
              <a:t>r</a:t>
            </a:r>
            <a:r>
              <a:rPr lang="en-US" sz="3150">
                <a:solidFill>
                  <a:srgbClr val="29357A"/>
                </a:solidFill>
                <a:latin typeface="Comic Sans MS"/>
                <a:ea typeface="Comic Sans MS"/>
                <a:cs typeface="Comic Sans MS"/>
                <a:sym typeface="Comic Sans MS"/>
              </a:rPr>
              <a:t>ea</a:t>
            </a:r>
            <a:r>
              <a:rPr lang="en-US" sz="3150">
                <a:solidFill>
                  <a:srgbClr val="26316F"/>
                </a:solidFill>
                <a:latin typeface="Comic Sans MS"/>
                <a:ea typeface="Comic Sans MS"/>
                <a:cs typeface="Comic Sans MS"/>
                <a:sym typeface="Comic Sans MS"/>
              </a:rPr>
              <a:t>dy </a:t>
            </a:r>
            <a:r>
              <a:rPr lang="en-US" sz="3150">
                <a:solidFill>
                  <a:srgbClr val="29357A"/>
                </a:solidFill>
                <a:latin typeface="Comic Sans MS"/>
                <a:ea typeface="Comic Sans MS"/>
                <a:cs typeface="Comic Sans MS"/>
                <a:sym typeface="Comic Sans MS"/>
              </a:rPr>
              <a:t>t</a:t>
            </a:r>
            <a:r>
              <a:rPr lang="en-US" sz="3150">
                <a:solidFill>
                  <a:srgbClr val="26316F"/>
                </a:solidFill>
                <a:latin typeface="Comic Sans MS"/>
                <a:ea typeface="Comic Sans MS"/>
                <a:cs typeface="Comic Sans MS"/>
                <a:sym typeface="Comic Sans MS"/>
              </a:rPr>
              <a:t>o </a:t>
            </a:r>
            <a:r>
              <a:rPr i="1" lang="en-US" sz="3250">
                <a:solidFill>
                  <a:srgbClr val="29357A"/>
                </a:solidFill>
                <a:latin typeface="Comic Sans MS"/>
                <a:ea typeface="Comic Sans MS"/>
                <a:cs typeface="Comic Sans MS"/>
                <a:sym typeface="Comic Sans MS"/>
              </a:rPr>
              <a:t>d</a:t>
            </a:r>
            <a:r>
              <a:rPr i="1" lang="en-US" sz="3250">
                <a:solidFill>
                  <a:srgbClr val="26316F"/>
                </a:solidFill>
                <a:latin typeface="Comic Sans MS"/>
                <a:ea typeface="Comic Sans MS"/>
                <a:cs typeface="Comic Sans MS"/>
                <a:sym typeface="Comic Sans MS"/>
              </a:rPr>
              <a:t>i</a:t>
            </a:r>
            <a:r>
              <a:rPr i="1" lang="en-US" sz="3250">
                <a:solidFill>
                  <a:srgbClr val="29357A"/>
                </a:solidFill>
                <a:latin typeface="Comic Sans MS"/>
                <a:ea typeface="Comic Sans MS"/>
                <a:cs typeface="Comic Sans MS"/>
                <a:sym typeface="Comic Sans MS"/>
              </a:rPr>
              <a:t>ve </a:t>
            </a:r>
            <a:r>
              <a:rPr lang="en-US" sz="3150">
                <a:solidFill>
                  <a:srgbClr val="26316F"/>
                </a:solidFill>
                <a:latin typeface="Comic Sans MS"/>
                <a:ea typeface="Comic Sans MS"/>
                <a:cs typeface="Comic Sans MS"/>
                <a:sym typeface="Comic Sans MS"/>
              </a:rPr>
              <a:t>int</a:t>
            </a:r>
            <a:r>
              <a:rPr lang="en-US" sz="3150">
                <a:solidFill>
                  <a:srgbClr val="29357A"/>
                </a:solidFill>
                <a:latin typeface="Comic Sans MS"/>
                <a:ea typeface="Comic Sans MS"/>
                <a:cs typeface="Comic Sans MS"/>
                <a:sym typeface="Comic Sans MS"/>
              </a:rPr>
              <a:t>o t</a:t>
            </a:r>
            <a:r>
              <a:rPr lang="en-US" sz="3150">
                <a:solidFill>
                  <a:srgbClr val="26316F"/>
                </a:solidFill>
                <a:latin typeface="Comic Sans MS"/>
                <a:ea typeface="Comic Sans MS"/>
                <a:cs typeface="Comic Sans MS"/>
                <a:sym typeface="Comic Sans MS"/>
              </a:rPr>
              <a:t>h</a:t>
            </a:r>
            <a:r>
              <a:rPr lang="en-US" sz="3150">
                <a:solidFill>
                  <a:srgbClr val="29357A"/>
                </a:solidFill>
                <a:latin typeface="Comic Sans MS"/>
                <a:ea typeface="Comic Sans MS"/>
                <a:cs typeface="Comic Sans MS"/>
                <a:sym typeface="Comic Sans MS"/>
              </a:rPr>
              <a:t>e  wo</a:t>
            </a:r>
            <a:r>
              <a:rPr lang="en-US" sz="3150">
                <a:solidFill>
                  <a:srgbClr val="26316F"/>
                </a:solidFill>
                <a:latin typeface="Comic Sans MS"/>
                <a:ea typeface="Comic Sans MS"/>
                <a:cs typeface="Comic Sans MS"/>
                <a:sym typeface="Comic Sans MS"/>
              </a:rPr>
              <a:t>r</a:t>
            </a:r>
            <a:r>
              <a:rPr lang="en-US" sz="3150">
                <a:solidFill>
                  <a:srgbClr val="29357A"/>
                </a:solidFill>
                <a:latin typeface="Comic Sans MS"/>
                <a:ea typeface="Comic Sans MS"/>
                <a:cs typeface="Comic Sans MS"/>
                <a:sym typeface="Comic Sans MS"/>
              </a:rPr>
              <a:t>ld </a:t>
            </a:r>
            <a:r>
              <a:rPr lang="en-US" sz="3150">
                <a:solidFill>
                  <a:srgbClr val="26316F"/>
                </a:solidFill>
                <a:latin typeface="Comic Sans MS"/>
                <a:ea typeface="Comic Sans MS"/>
                <a:cs typeface="Comic Sans MS"/>
                <a:sym typeface="Comic Sans MS"/>
              </a:rPr>
              <a:t>of </a:t>
            </a:r>
            <a:r>
              <a:rPr b="1" lang="en-US" sz="3150">
                <a:solidFill>
                  <a:srgbClr val="29357A"/>
                </a:solidFill>
                <a:latin typeface="Comic Sans MS"/>
                <a:ea typeface="Comic Sans MS"/>
                <a:cs typeface="Comic Sans MS"/>
                <a:sym typeface="Comic Sans MS"/>
              </a:rPr>
              <a:t>word </a:t>
            </a:r>
            <a:r>
              <a:rPr b="1" lang="en-US" sz="3150">
                <a:solidFill>
                  <a:srgbClr val="26316F"/>
                </a:solidFill>
                <a:latin typeface="Comic Sans MS"/>
                <a:ea typeface="Comic Sans MS"/>
                <a:cs typeface="Comic Sans MS"/>
                <a:sym typeface="Comic Sans MS"/>
              </a:rPr>
              <a:t>puz</a:t>
            </a:r>
            <a:r>
              <a:rPr b="1" lang="en-US" sz="3150">
                <a:solidFill>
                  <a:srgbClr val="29357A"/>
                </a:solidFill>
                <a:latin typeface="Comic Sans MS"/>
                <a:ea typeface="Comic Sans MS"/>
                <a:cs typeface="Comic Sans MS"/>
                <a:sym typeface="Comic Sans MS"/>
              </a:rPr>
              <a:t>z</a:t>
            </a:r>
            <a:r>
              <a:rPr b="1" lang="en-US" sz="3150">
                <a:solidFill>
                  <a:srgbClr val="26316F"/>
                </a:solidFill>
                <a:latin typeface="Comic Sans MS"/>
                <a:ea typeface="Comic Sans MS"/>
                <a:cs typeface="Comic Sans MS"/>
                <a:sym typeface="Comic Sans MS"/>
              </a:rPr>
              <a:t>l</a:t>
            </a:r>
            <a:r>
              <a:rPr b="1" lang="en-US" sz="3150">
                <a:solidFill>
                  <a:srgbClr val="29357A"/>
                </a:solidFill>
                <a:latin typeface="Comic Sans MS"/>
                <a:ea typeface="Comic Sans MS"/>
                <a:cs typeface="Comic Sans MS"/>
                <a:sym typeface="Comic Sans MS"/>
              </a:rPr>
              <a:t>es </a:t>
            </a:r>
            <a:r>
              <a:rPr lang="en-US" sz="3150">
                <a:solidFill>
                  <a:srgbClr val="29357A"/>
                </a:solidFill>
                <a:latin typeface="Comic Sans MS"/>
                <a:ea typeface="Comic Sans MS"/>
                <a:cs typeface="Comic Sans MS"/>
                <a:sym typeface="Comic Sans MS"/>
              </a:rPr>
              <a:t>a</a:t>
            </a:r>
            <a:r>
              <a:rPr lang="en-US" sz="3150">
                <a:solidFill>
                  <a:srgbClr val="26316F"/>
                </a:solidFill>
                <a:latin typeface="Comic Sans MS"/>
                <a:ea typeface="Comic Sans MS"/>
                <a:cs typeface="Comic Sans MS"/>
                <a:sym typeface="Comic Sans MS"/>
              </a:rPr>
              <a:t>nd  </a:t>
            </a:r>
            <a:r>
              <a:rPr b="1" lang="en-US" sz="3150">
                <a:solidFill>
                  <a:srgbClr val="29357A"/>
                </a:solidFill>
                <a:latin typeface="Comic Sans MS"/>
                <a:ea typeface="Comic Sans MS"/>
                <a:cs typeface="Comic Sans MS"/>
                <a:sym typeface="Comic Sans MS"/>
              </a:rPr>
              <a:t>f</a:t>
            </a:r>
            <a:r>
              <a:rPr b="1" lang="en-US" sz="3150">
                <a:solidFill>
                  <a:srgbClr val="26316F"/>
                </a:solidFill>
                <a:latin typeface="Comic Sans MS"/>
                <a:ea typeface="Comic Sans MS"/>
                <a:cs typeface="Comic Sans MS"/>
                <a:sym typeface="Comic Sans MS"/>
              </a:rPr>
              <a:t>un </a:t>
            </a:r>
            <a:r>
              <a:rPr lang="en-US" sz="3150">
                <a:solidFill>
                  <a:srgbClr val="29357A"/>
                </a:solidFill>
                <a:latin typeface="Comic Sans MS"/>
                <a:ea typeface="Comic Sans MS"/>
                <a:cs typeface="Comic Sans MS"/>
                <a:sym typeface="Comic Sans MS"/>
              </a:rPr>
              <a:t>challen</a:t>
            </a:r>
            <a:r>
              <a:rPr lang="en-US" sz="3150">
                <a:solidFill>
                  <a:srgbClr val="26316F"/>
                </a:solidFill>
                <a:latin typeface="Comic Sans MS"/>
                <a:ea typeface="Comic Sans MS"/>
                <a:cs typeface="Comic Sans MS"/>
                <a:sym typeface="Comic Sans MS"/>
              </a:rPr>
              <a:t>ge</a:t>
            </a:r>
            <a:r>
              <a:rPr lang="en-US" sz="3150">
                <a:solidFill>
                  <a:srgbClr val="29357A"/>
                </a:solidFill>
                <a:latin typeface="Comic Sans MS"/>
                <a:ea typeface="Comic Sans MS"/>
                <a:cs typeface="Comic Sans MS"/>
                <a:sym typeface="Comic Sans MS"/>
              </a:rPr>
              <a:t>s</a:t>
            </a:r>
            <a:r>
              <a:rPr lang="en-US" sz="3150">
                <a:solidFill>
                  <a:srgbClr val="26316F"/>
                </a:solidFill>
                <a:latin typeface="Comic Sans MS"/>
                <a:ea typeface="Comic Sans MS"/>
                <a:cs typeface="Comic Sans MS"/>
                <a:sym typeface="Comic Sans MS"/>
              </a:rPr>
              <a:t>. </a:t>
            </a:r>
            <a:r>
              <a:rPr lang="en-US" sz="3150">
                <a:solidFill>
                  <a:srgbClr val="29357A"/>
                </a:solidFill>
                <a:latin typeface="Comic Sans MS"/>
                <a:ea typeface="Comic Sans MS"/>
                <a:cs typeface="Comic Sans MS"/>
                <a:sym typeface="Comic Sans MS"/>
              </a:rPr>
              <a:t>J</a:t>
            </a:r>
            <a:r>
              <a:rPr lang="en-US" sz="3150">
                <a:solidFill>
                  <a:srgbClr val="26316F"/>
                </a:solidFill>
                <a:latin typeface="Comic Sans MS"/>
                <a:ea typeface="Comic Sans MS"/>
                <a:cs typeface="Comic Sans MS"/>
                <a:sym typeface="Comic Sans MS"/>
              </a:rPr>
              <a:t>oi</a:t>
            </a:r>
            <a:r>
              <a:rPr lang="en-US" sz="3150">
                <a:solidFill>
                  <a:srgbClr val="29357A"/>
                </a:solidFill>
                <a:latin typeface="Comic Sans MS"/>
                <a:ea typeface="Comic Sans MS"/>
                <a:cs typeface="Comic Sans MS"/>
                <a:sym typeface="Comic Sans MS"/>
              </a:rPr>
              <a:t>n us on an  </a:t>
            </a:r>
            <a:r>
              <a:rPr lang="en-US" sz="3150">
                <a:solidFill>
                  <a:srgbClr val="26316F"/>
                </a:solidFill>
                <a:latin typeface="Comic Sans MS"/>
                <a:ea typeface="Comic Sans MS"/>
                <a:cs typeface="Comic Sans MS"/>
                <a:sym typeface="Comic Sans MS"/>
              </a:rPr>
              <a:t>exc</a:t>
            </a:r>
            <a:r>
              <a:rPr lang="en-US" sz="3150">
                <a:solidFill>
                  <a:srgbClr val="29357A"/>
                </a:solidFill>
                <a:latin typeface="Comic Sans MS"/>
                <a:ea typeface="Comic Sans MS"/>
                <a:cs typeface="Comic Sans MS"/>
                <a:sym typeface="Comic Sans MS"/>
              </a:rPr>
              <a:t>it</a:t>
            </a:r>
            <a:r>
              <a:rPr lang="en-US" sz="3150">
                <a:solidFill>
                  <a:srgbClr val="26316F"/>
                </a:solidFill>
                <a:latin typeface="Comic Sans MS"/>
                <a:ea typeface="Comic Sans MS"/>
                <a:cs typeface="Comic Sans MS"/>
                <a:sym typeface="Comic Sans MS"/>
              </a:rPr>
              <a:t>i</a:t>
            </a:r>
            <a:r>
              <a:rPr lang="en-US" sz="3150">
                <a:solidFill>
                  <a:srgbClr val="29357A"/>
                </a:solidFill>
                <a:latin typeface="Comic Sans MS"/>
                <a:ea typeface="Comic Sans MS"/>
                <a:cs typeface="Comic Sans MS"/>
                <a:sym typeface="Comic Sans MS"/>
              </a:rPr>
              <a:t>ng </a:t>
            </a:r>
            <a:r>
              <a:rPr lang="en-US" sz="3150">
                <a:solidFill>
                  <a:srgbClr val="26316F"/>
                </a:solidFill>
                <a:latin typeface="Comic Sans MS"/>
                <a:ea typeface="Comic Sans MS"/>
                <a:cs typeface="Comic Sans MS"/>
                <a:sym typeface="Comic Sans MS"/>
              </a:rPr>
              <a:t>j</a:t>
            </a:r>
            <a:r>
              <a:rPr lang="en-US" sz="3150">
                <a:solidFill>
                  <a:srgbClr val="29357A"/>
                </a:solidFill>
                <a:latin typeface="Comic Sans MS"/>
                <a:ea typeface="Comic Sans MS"/>
                <a:cs typeface="Comic Sans MS"/>
                <a:sym typeface="Comic Sans MS"/>
              </a:rPr>
              <a:t>ourney to unco</a:t>
            </a:r>
            <a:r>
              <a:rPr lang="en-US" sz="3150">
                <a:solidFill>
                  <a:srgbClr val="26316F"/>
                </a:solidFill>
                <a:latin typeface="Comic Sans MS"/>
                <a:ea typeface="Comic Sans MS"/>
                <a:cs typeface="Comic Sans MS"/>
                <a:sym typeface="Comic Sans MS"/>
              </a:rPr>
              <a:t>ve</a:t>
            </a:r>
            <a:r>
              <a:rPr lang="en-US" sz="3150">
                <a:solidFill>
                  <a:srgbClr val="29357A"/>
                </a:solidFill>
                <a:latin typeface="Comic Sans MS"/>
                <a:ea typeface="Comic Sans MS"/>
                <a:cs typeface="Comic Sans MS"/>
                <a:sym typeface="Comic Sans MS"/>
              </a:rPr>
              <a:t>r  </a:t>
            </a:r>
            <a:r>
              <a:rPr lang="en-US" sz="3150">
                <a:solidFill>
                  <a:srgbClr val="26316F"/>
                </a:solidFill>
                <a:latin typeface="Comic Sans MS"/>
                <a:ea typeface="Comic Sans MS"/>
                <a:cs typeface="Comic Sans MS"/>
                <a:sym typeface="Comic Sans MS"/>
              </a:rPr>
              <a:t>hidden w</a:t>
            </a:r>
            <a:r>
              <a:rPr lang="en-US" sz="3150">
                <a:solidFill>
                  <a:srgbClr val="29357A"/>
                </a:solidFill>
                <a:latin typeface="Comic Sans MS"/>
                <a:ea typeface="Comic Sans MS"/>
                <a:cs typeface="Comic Sans MS"/>
                <a:sym typeface="Comic Sans MS"/>
              </a:rPr>
              <a:t>o</a:t>
            </a:r>
            <a:r>
              <a:rPr lang="en-US" sz="3150">
                <a:solidFill>
                  <a:srgbClr val="26316F"/>
                </a:solidFill>
                <a:latin typeface="Comic Sans MS"/>
                <a:ea typeface="Comic Sans MS"/>
                <a:cs typeface="Comic Sans MS"/>
                <a:sym typeface="Comic Sans MS"/>
              </a:rPr>
              <a:t>r</a:t>
            </a:r>
            <a:r>
              <a:rPr lang="en-US" sz="3150">
                <a:solidFill>
                  <a:srgbClr val="29357A"/>
                </a:solidFill>
                <a:latin typeface="Comic Sans MS"/>
                <a:ea typeface="Comic Sans MS"/>
                <a:cs typeface="Comic Sans MS"/>
                <a:sym typeface="Comic Sans MS"/>
              </a:rPr>
              <a:t>ds and un</a:t>
            </a:r>
            <a:r>
              <a:rPr lang="en-US" sz="3150">
                <a:solidFill>
                  <a:srgbClr val="26316F"/>
                </a:solidFill>
                <a:latin typeface="Comic Sans MS"/>
                <a:ea typeface="Comic Sans MS"/>
                <a:cs typeface="Comic Sans MS"/>
                <a:sym typeface="Comic Sans MS"/>
              </a:rPr>
              <a:t>lo</a:t>
            </a:r>
            <a:r>
              <a:rPr lang="en-US" sz="3150">
                <a:solidFill>
                  <a:srgbClr val="29357A"/>
                </a:solidFill>
                <a:latin typeface="Comic Sans MS"/>
                <a:ea typeface="Comic Sans MS"/>
                <a:cs typeface="Comic Sans MS"/>
                <a:sym typeface="Comic Sans MS"/>
              </a:rPr>
              <a:t>c</a:t>
            </a:r>
            <a:r>
              <a:rPr lang="en-US" sz="3150">
                <a:solidFill>
                  <a:srgbClr val="26316F"/>
                </a:solidFill>
                <a:latin typeface="Comic Sans MS"/>
                <a:ea typeface="Comic Sans MS"/>
                <a:cs typeface="Comic Sans MS"/>
                <a:sym typeface="Comic Sans MS"/>
              </a:rPr>
              <a:t>k </a:t>
            </a:r>
            <a:r>
              <a:rPr lang="en-US" sz="3150">
                <a:solidFill>
                  <a:srgbClr val="29357A"/>
                </a:solidFill>
                <a:latin typeface="Comic Sans MS"/>
                <a:ea typeface="Comic Sans MS"/>
                <a:cs typeface="Comic Sans MS"/>
                <a:sym typeface="Comic Sans MS"/>
              </a:rPr>
              <a:t>the  </a:t>
            </a:r>
            <a:r>
              <a:rPr lang="en-US" sz="3150">
                <a:solidFill>
                  <a:srgbClr val="26316F"/>
                </a:solidFill>
                <a:latin typeface="Comic Sans MS"/>
                <a:ea typeface="Comic Sans MS"/>
                <a:cs typeface="Comic Sans MS"/>
                <a:sym typeface="Comic Sans MS"/>
              </a:rPr>
              <a:t>t</a:t>
            </a:r>
            <a:r>
              <a:rPr lang="en-US" sz="3150">
                <a:solidFill>
                  <a:srgbClr val="29357A"/>
                </a:solidFill>
                <a:latin typeface="Comic Sans MS"/>
                <a:ea typeface="Comic Sans MS"/>
                <a:cs typeface="Comic Sans MS"/>
                <a:sym typeface="Comic Sans MS"/>
              </a:rPr>
              <a:t>h</a:t>
            </a:r>
            <a:r>
              <a:rPr lang="en-US" sz="3150">
                <a:solidFill>
                  <a:srgbClr val="26316F"/>
                </a:solidFill>
                <a:latin typeface="Comic Sans MS"/>
                <a:ea typeface="Comic Sans MS"/>
                <a:cs typeface="Comic Sans MS"/>
                <a:sym typeface="Comic Sans MS"/>
              </a:rPr>
              <a:t>r</a:t>
            </a:r>
            <a:r>
              <a:rPr lang="en-US" sz="3150">
                <a:solidFill>
                  <a:srgbClr val="29357A"/>
                </a:solidFill>
                <a:latin typeface="Comic Sans MS"/>
                <a:ea typeface="Comic Sans MS"/>
                <a:cs typeface="Comic Sans MS"/>
                <a:sym typeface="Comic Sans MS"/>
              </a:rPr>
              <a:t>i</a:t>
            </a:r>
            <a:r>
              <a:rPr lang="en-US" sz="3150">
                <a:solidFill>
                  <a:srgbClr val="26316F"/>
                </a:solidFill>
                <a:latin typeface="Comic Sans MS"/>
                <a:ea typeface="Comic Sans MS"/>
                <a:cs typeface="Comic Sans MS"/>
                <a:sym typeface="Comic Sans MS"/>
              </a:rPr>
              <a:t>ll of Han</a:t>
            </a:r>
            <a:r>
              <a:rPr lang="en-US" sz="3150">
                <a:solidFill>
                  <a:srgbClr val="29357A"/>
                </a:solidFill>
                <a:latin typeface="Comic Sans MS"/>
                <a:ea typeface="Comic Sans MS"/>
                <a:cs typeface="Comic Sans MS"/>
                <a:sym typeface="Comic Sans MS"/>
              </a:rPr>
              <a:t>gman!</a:t>
            </a:r>
            <a:endParaRPr sz="3150">
              <a:latin typeface="Comic Sans MS"/>
              <a:ea typeface="Comic Sans MS"/>
              <a:cs typeface="Comic Sans MS"/>
              <a:sym typeface="Comic Sans MS"/>
            </a:endParaRPr>
          </a:p>
        </p:txBody>
      </p:sp>
      <p:sp>
        <p:nvSpPr>
          <p:cNvPr id="360" name="Google Shape;360;p20"/>
          <p:cNvSpPr txBox="1"/>
          <p:nvPr/>
        </p:nvSpPr>
        <p:spPr>
          <a:xfrm>
            <a:off x="10248574" y="1944712"/>
            <a:ext cx="6064200" cy="37020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2300">
                <a:solidFill>
                  <a:srgbClr val="29357A"/>
                </a:solidFill>
                <a:latin typeface="Comic Sans MS"/>
                <a:ea typeface="Comic Sans MS"/>
                <a:cs typeface="Comic Sans MS"/>
                <a:sym typeface="Comic Sans MS"/>
              </a:rPr>
              <a:t>         </a:t>
            </a:r>
            <a:r>
              <a:rPr b="1" lang="en-US" sz="2300">
                <a:solidFill>
                  <a:srgbClr val="29357A"/>
                </a:solidFill>
                <a:latin typeface="Comic Sans MS"/>
                <a:ea typeface="Comic Sans MS"/>
                <a:cs typeface="Comic Sans MS"/>
                <a:sym typeface="Comic Sans MS"/>
              </a:rPr>
              <a:t>H</a:t>
            </a:r>
            <a:r>
              <a:rPr b="1" lang="en-US" sz="2300">
                <a:solidFill>
                  <a:srgbClr val="26316F"/>
                </a:solidFill>
                <a:latin typeface="Comic Sans MS"/>
                <a:ea typeface="Comic Sans MS"/>
                <a:cs typeface="Comic Sans MS"/>
                <a:sym typeface="Comic Sans MS"/>
              </a:rPr>
              <a:t>A</a:t>
            </a:r>
            <a:r>
              <a:rPr b="1" lang="en-US" sz="2300">
                <a:solidFill>
                  <a:srgbClr val="29357A"/>
                </a:solidFill>
                <a:latin typeface="Comic Sans MS"/>
                <a:ea typeface="Comic Sans MS"/>
                <a:cs typeface="Comic Sans MS"/>
                <a:sym typeface="Comic Sans MS"/>
              </a:rPr>
              <a:t>N</a:t>
            </a:r>
            <a:r>
              <a:rPr b="1" lang="en-US" sz="2300">
                <a:solidFill>
                  <a:srgbClr val="26316F"/>
                </a:solidFill>
                <a:latin typeface="Comic Sans MS"/>
                <a:ea typeface="Comic Sans MS"/>
                <a:cs typeface="Comic Sans MS"/>
                <a:sym typeface="Comic Sans MS"/>
              </a:rPr>
              <a:t>GMA</a:t>
            </a:r>
            <a:r>
              <a:rPr b="1" lang="en-US" sz="2300">
                <a:solidFill>
                  <a:srgbClr val="29357A"/>
                </a:solidFill>
                <a:latin typeface="Comic Sans MS"/>
                <a:ea typeface="Comic Sans MS"/>
                <a:cs typeface="Comic Sans MS"/>
                <a:sym typeface="Comic Sans MS"/>
              </a:rPr>
              <a:t>N ADV</a:t>
            </a:r>
            <a:r>
              <a:rPr b="1" lang="en-US" sz="2300">
                <a:solidFill>
                  <a:srgbClr val="26316F"/>
                </a:solidFill>
                <a:latin typeface="Comic Sans MS"/>
                <a:ea typeface="Comic Sans MS"/>
                <a:cs typeface="Comic Sans MS"/>
                <a:sym typeface="Comic Sans MS"/>
              </a:rPr>
              <a:t>ENTURE!</a:t>
            </a:r>
            <a:endParaRPr sz="2300">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21"/>
          <p:cNvSpPr txBox="1"/>
          <p:nvPr/>
        </p:nvSpPr>
        <p:spPr>
          <a:xfrm>
            <a:off x="3825900" y="3580025"/>
            <a:ext cx="137727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500">
                <a:solidFill>
                  <a:schemeClr val="dk2"/>
                </a:solidFill>
                <a:latin typeface="Comic Sans MS"/>
                <a:ea typeface="Comic Sans MS"/>
                <a:cs typeface="Comic Sans MS"/>
                <a:sym typeface="Comic Sans MS"/>
              </a:rPr>
              <a:t>What is hangman game?</a:t>
            </a:r>
            <a:endParaRPr b="1" sz="8500">
              <a:solidFill>
                <a:schemeClr val="dk2"/>
              </a:solidFill>
              <a:latin typeface="Comic Sans MS"/>
              <a:ea typeface="Comic Sans MS"/>
              <a:cs typeface="Comic Sans MS"/>
              <a:sym typeface="Comic Sans MS"/>
            </a:endParaRPr>
          </a:p>
          <a:p>
            <a:pPr indent="0" lvl="0" marL="0" rtl="0" algn="l">
              <a:spcBef>
                <a:spcPts val="0"/>
              </a:spcBef>
              <a:spcAft>
                <a:spcPts val="0"/>
              </a:spcAft>
              <a:buNone/>
            </a:pPr>
            <a:r>
              <a:t/>
            </a:r>
            <a:endParaRPr sz="2600">
              <a:solidFill>
                <a:schemeClr val="dk2"/>
              </a:solidFill>
              <a:latin typeface="Nunito"/>
              <a:ea typeface="Nunito"/>
              <a:cs typeface="Nunito"/>
              <a:sym typeface="Nunito"/>
            </a:endParaRPr>
          </a:p>
        </p:txBody>
      </p:sp>
      <p:pic>
        <p:nvPicPr>
          <p:cNvPr id="366" name="Google Shape;366;p21"/>
          <p:cNvPicPr preferRelativeResize="0"/>
          <p:nvPr/>
        </p:nvPicPr>
        <p:blipFill>
          <a:blip r:embed="rId3">
            <a:alphaModFix/>
          </a:blip>
          <a:stretch>
            <a:fillRect/>
          </a:stretch>
        </p:blipFill>
        <p:spPr>
          <a:xfrm>
            <a:off x="1462200" y="815275"/>
            <a:ext cx="3314700" cy="3314700"/>
          </a:xfrm>
          <a:prstGeom prst="rect">
            <a:avLst/>
          </a:prstGeom>
          <a:noFill/>
          <a:ln>
            <a:noFill/>
          </a:ln>
        </p:spPr>
      </p:pic>
      <p:pic>
        <p:nvPicPr>
          <p:cNvPr id="367" name="Google Shape;367;p21"/>
          <p:cNvPicPr preferRelativeResize="0"/>
          <p:nvPr/>
        </p:nvPicPr>
        <p:blipFill>
          <a:blip r:embed="rId4">
            <a:alphaModFix/>
          </a:blip>
          <a:stretch>
            <a:fillRect/>
          </a:stretch>
        </p:blipFill>
        <p:spPr>
          <a:xfrm>
            <a:off x="2573525" y="5439225"/>
            <a:ext cx="3314700" cy="3072855"/>
          </a:xfrm>
          <a:prstGeom prst="rect">
            <a:avLst/>
          </a:prstGeom>
          <a:noFill/>
          <a:ln>
            <a:noFill/>
          </a:ln>
        </p:spPr>
      </p:pic>
      <p:pic>
        <p:nvPicPr>
          <p:cNvPr id="368" name="Google Shape;368;p21"/>
          <p:cNvPicPr preferRelativeResize="0"/>
          <p:nvPr/>
        </p:nvPicPr>
        <p:blipFill>
          <a:blip r:embed="rId5">
            <a:alphaModFix/>
          </a:blip>
          <a:stretch>
            <a:fillRect/>
          </a:stretch>
        </p:blipFill>
        <p:spPr>
          <a:xfrm>
            <a:off x="11590100" y="329500"/>
            <a:ext cx="5067300" cy="3800475"/>
          </a:xfrm>
          <a:prstGeom prst="rect">
            <a:avLst/>
          </a:prstGeom>
          <a:noFill/>
          <a:ln>
            <a:noFill/>
          </a:ln>
        </p:spPr>
      </p:pic>
      <p:pic>
        <p:nvPicPr>
          <p:cNvPr id="369" name="Google Shape;369;p21"/>
          <p:cNvPicPr preferRelativeResize="0"/>
          <p:nvPr/>
        </p:nvPicPr>
        <p:blipFill>
          <a:blip r:embed="rId6">
            <a:alphaModFix/>
          </a:blip>
          <a:stretch>
            <a:fillRect/>
          </a:stretch>
        </p:blipFill>
        <p:spPr>
          <a:xfrm>
            <a:off x="12210800" y="4725875"/>
            <a:ext cx="4248150" cy="424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2"/>
          <p:cNvSpPr txBox="1"/>
          <p:nvPr/>
        </p:nvSpPr>
        <p:spPr>
          <a:xfrm>
            <a:off x="5322500" y="801725"/>
            <a:ext cx="8355000" cy="83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chemeClr val="dk2"/>
                </a:solidFill>
                <a:latin typeface="Comic Sans MS"/>
                <a:ea typeface="Comic Sans MS"/>
                <a:cs typeface="Comic Sans MS"/>
                <a:sym typeface="Comic Sans MS"/>
              </a:rPr>
              <a:t>The Hangman Game project is a digital adaptation of the classic word-guessing game. It involves guessing letters to uncover a hidden word within a chosen category. The code structure includes features like strategic hints, scoring, and high-score tracking. The game aims to provide entertainment, enhance vocabulary, and offer an interactive learning experience.</a:t>
            </a:r>
            <a:endParaRPr sz="3200">
              <a:solidFill>
                <a:schemeClr val="dk2"/>
              </a:solidFill>
              <a:latin typeface="Nunito"/>
              <a:ea typeface="Nunito"/>
              <a:cs typeface="Nunito"/>
              <a:sym typeface="Nunito"/>
            </a:endParaRPr>
          </a:p>
        </p:txBody>
      </p:sp>
      <p:pic>
        <p:nvPicPr>
          <p:cNvPr id="375" name="Google Shape;375;p22"/>
          <p:cNvPicPr preferRelativeResize="0"/>
          <p:nvPr/>
        </p:nvPicPr>
        <p:blipFill>
          <a:blip r:embed="rId3">
            <a:alphaModFix/>
          </a:blip>
          <a:stretch>
            <a:fillRect/>
          </a:stretch>
        </p:blipFill>
        <p:spPr>
          <a:xfrm>
            <a:off x="202425" y="1317725"/>
            <a:ext cx="6113275" cy="7461850"/>
          </a:xfrm>
          <a:prstGeom prst="rect">
            <a:avLst/>
          </a:prstGeom>
          <a:noFill/>
          <a:ln>
            <a:noFill/>
          </a:ln>
        </p:spPr>
      </p:pic>
      <p:pic>
        <p:nvPicPr>
          <p:cNvPr id="376" name="Google Shape;376;p22"/>
          <p:cNvPicPr preferRelativeResize="0"/>
          <p:nvPr/>
        </p:nvPicPr>
        <p:blipFill>
          <a:blip r:embed="rId4">
            <a:alphaModFix/>
          </a:blip>
          <a:stretch>
            <a:fillRect/>
          </a:stretch>
        </p:blipFill>
        <p:spPr>
          <a:xfrm>
            <a:off x="12857475" y="1317725"/>
            <a:ext cx="4643800" cy="46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3"/>
          <p:cNvSpPr txBox="1"/>
          <p:nvPr/>
        </p:nvSpPr>
        <p:spPr>
          <a:xfrm>
            <a:off x="0" y="0"/>
            <a:ext cx="9132900" cy="102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latin typeface="Nunito"/>
                <a:ea typeface="Nunito"/>
                <a:cs typeface="Nunito"/>
                <a:sym typeface="Nunito"/>
              </a:rPr>
              <a:t>1.Choose a Category: Select a word category to narrow down the options.</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2. *Guess Letters:* Attempt to guess the letters in the hidden word.</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3. *Limited Attempts:* You have 6 number of attempts to guess the word.</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4. *Request a Hint:* Players can use one hint per game to reveal a letter in the word.</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5. *Avoid Repeated Guesses:* Don't guess the same letter again if it has already been tried.</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6. *Solve the Word:* Try to solve the entire word within the given attempts.</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7. *Winning:* Successfully guessing the word leads to victory, while running out of attempts results in a loss.</a:t>
            </a:r>
            <a:endParaRPr b="1"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a:p>
            <a:pPr indent="0" lvl="0" marL="0" rtl="0" algn="l">
              <a:spcBef>
                <a:spcPts val="0"/>
              </a:spcBef>
              <a:spcAft>
                <a:spcPts val="0"/>
              </a:spcAft>
              <a:buNone/>
            </a:pPr>
            <a:r>
              <a:rPr b="1" lang="en-US" sz="2700">
                <a:latin typeface="Nunito"/>
                <a:ea typeface="Nunito"/>
                <a:cs typeface="Nunito"/>
                <a:sym typeface="Nunito"/>
              </a:rPr>
              <a:t>8. *Score Calculation:* The game calculates scores based on the remaining attempts, encouraging efficient gameplay.</a:t>
            </a:r>
            <a:endParaRPr b="1" sz="2700">
              <a:latin typeface="Nunito"/>
              <a:ea typeface="Nunito"/>
              <a:cs typeface="Nunito"/>
              <a:sym typeface="Nunito"/>
            </a:endParaRPr>
          </a:p>
        </p:txBody>
      </p:sp>
      <p:pic>
        <p:nvPicPr>
          <p:cNvPr id="382" name="Google Shape;382;p23"/>
          <p:cNvPicPr preferRelativeResize="0"/>
          <p:nvPr/>
        </p:nvPicPr>
        <p:blipFill>
          <a:blip r:embed="rId3">
            <a:alphaModFix/>
          </a:blip>
          <a:stretch>
            <a:fillRect/>
          </a:stretch>
        </p:blipFill>
        <p:spPr>
          <a:xfrm>
            <a:off x="9132900" y="-100"/>
            <a:ext cx="9132900" cy="1029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24"/>
          <p:cNvSpPr txBox="1"/>
          <p:nvPr>
            <p:ph type="ctrTitle"/>
          </p:nvPr>
        </p:nvSpPr>
        <p:spPr>
          <a:xfrm>
            <a:off x="802475" y="518647"/>
            <a:ext cx="17052900" cy="1077600"/>
          </a:xfrm>
          <a:prstGeom prst="rect">
            <a:avLst/>
          </a:prstGeom>
        </p:spPr>
        <p:txBody>
          <a:bodyPr anchorCtr="0" anchor="ctr" bIns="183000" lIns="183000" spcFirstLastPara="1" rIns="183000" wrap="square" tIns="183000">
            <a:normAutofit fontScale="90000"/>
          </a:bodyPr>
          <a:lstStyle/>
          <a:p>
            <a:pPr indent="0" lvl="0" marL="0" rtl="0" algn="l">
              <a:spcBef>
                <a:spcPts val="0"/>
              </a:spcBef>
              <a:spcAft>
                <a:spcPts val="0"/>
              </a:spcAft>
              <a:buNone/>
            </a:pPr>
            <a:r>
              <a:rPr lang="en-US" sz="7000">
                <a:solidFill>
                  <a:schemeClr val="lt1"/>
                </a:solidFill>
                <a:latin typeface="Comic Sans MS"/>
                <a:ea typeface="Comic Sans MS"/>
                <a:cs typeface="Comic Sans MS"/>
                <a:sym typeface="Comic Sans MS"/>
              </a:rPr>
              <a:t>Educational Benefit of Hangman Game</a:t>
            </a:r>
            <a:endParaRPr sz="16200">
              <a:solidFill>
                <a:schemeClr val="lt1"/>
              </a:solidFill>
              <a:latin typeface="Comic Sans MS"/>
              <a:ea typeface="Comic Sans MS"/>
              <a:cs typeface="Comic Sans MS"/>
              <a:sym typeface="Comic Sans MS"/>
            </a:endParaRPr>
          </a:p>
        </p:txBody>
      </p:sp>
      <p:sp>
        <p:nvSpPr>
          <p:cNvPr id="388" name="Google Shape;388;p24"/>
          <p:cNvSpPr txBox="1"/>
          <p:nvPr/>
        </p:nvSpPr>
        <p:spPr>
          <a:xfrm>
            <a:off x="3257700" y="2476300"/>
            <a:ext cx="12522300" cy="6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450">
                <a:solidFill>
                  <a:schemeClr val="lt1"/>
                </a:solidFill>
                <a:latin typeface="Comic Sans MS"/>
                <a:ea typeface="Comic Sans MS"/>
                <a:cs typeface="Comic Sans MS"/>
                <a:sym typeface="Comic Sans MS"/>
              </a:rPr>
              <a:t>The Hangman Game is an engaging and educational tool that enhances cognitive skills and vocabulary. Players develop critical thinking and memory while exploring diverse word categories. Its multiplayer feature fosters social interaction, and educators can seamlessly integrate it into lessons for an enjoyable language-learning experience.</a:t>
            </a:r>
            <a:endParaRPr b="1" sz="4450">
              <a:solidFill>
                <a:schemeClr val="lt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